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Montserrat SemiBold"/>
      <p:regular r:id="rId16"/>
      <p:bold r:id="rId17"/>
      <p:italic r:id="rId18"/>
      <p:boldItalic r:id="rId19"/>
    </p:embeddedFont>
    <p:embeddedFont>
      <p:font typeface="Roboto"/>
      <p:regular r:id="rId20"/>
      <p:bold r:id="rId21"/>
      <p:italic r:id="rId22"/>
      <p:boldItalic r:id="rId23"/>
    </p:embeddedFont>
    <p:embeddedFont>
      <p:font typeface="Lato"/>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Lato-regular.fntdata"/><Relationship Id="rId23" Type="http://schemas.openxmlformats.org/officeDocument/2006/relationships/font" Target="fonts/Roboto-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Lato-italic.fntdata"/><Relationship Id="rId25" Type="http://schemas.openxmlformats.org/officeDocument/2006/relationships/font" Target="fonts/Lato-bold.fntdata"/><Relationship Id="rId27" Type="http://schemas.openxmlformats.org/officeDocument/2006/relationships/font" Target="fonts/La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MontserratSemiBold-bold.fntdata"/><Relationship Id="rId16" Type="http://schemas.openxmlformats.org/officeDocument/2006/relationships/font" Target="fonts/MontserratSemiBold-regular.fntdata"/><Relationship Id="rId19" Type="http://schemas.openxmlformats.org/officeDocument/2006/relationships/font" Target="fonts/MontserratSemiBold-boldItalic.fntdata"/><Relationship Id="rId18" Type="http://schemas.openxmlformats.org/officeDocument/2006/relationships/font" Target="fonts/MontserratSemi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4ab673e67b_2_107: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g4ab673e67b_2_10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4ab673e67b_2_341: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g4ab673e67b_2_3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4ab673e67b_2_93: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g4ab673e67b_2_9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4ab673e67b_2_163: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g4ab673e67b_2_1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4c9fd7785e_0_2: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g4c9fd7785e_0_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4ab673e67b_2_411: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g4ab673e67b_2_4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4ab673e67b_2_469: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g4ab673e67b_2_4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4ab673e67b_2_477: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g4ab673e67b_2_4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4ab673e67b_2_485: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g4ab673e67b_2_48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4c9fd7785e_0_24: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g4c9fd7785e_0_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title"/>
          </p:nvPr>
        </p:nvSpPr>
        <p:spPr>
          <a:xfrm>
            <a:off x="1143000" y="841772"/>
            <a:ext cx="6858000" cy="1790700"/>
          </a:xfrm>
          <a:prstGeom prst="rect">
            <a:avLst/>
          </a:prstGeom>
          <a:noFill/>
          <a:ln>
            <a:noFill/>
          </a:ln>
        </p:spPr>
        <p:txBody>
          <a:bodyPr anchorCtr="0" anchor="b" bIns="68575" lIns="68575" spcFirstLastPara="1" rIns="68575" wrap="square" tIns="68575"/>
          <a:lstStyle>
            <a:lvl1pPr indent="0" lvl="0" marL="0" marR="0" rtl="0" algn="ctr">
              <a:lnSpc>
                <a:spcPct val="90000"/>
              </a:lnSpc>
              <a:spcBef>
                <a:spcPts val="0"/>
              </a:spcBef>
              <a:spcAft>
                <a:spcPts val="0"/>
              </a:spcAft>
              <a:buClr>
                <a:srgbClr val="000000"/>
              </a:buClr>
              <a:buSzPts val="1100"/>
              <a:buFont typeface="Calibri"/>
              <a:buNone/>
              <a:defRPr b="0" i="0" sz="4500" u="none" cap="none" strike="noStrike">
                <a:solidFill>
                  <a:srgbClr val="000000"/>
                </a:solidFill>
                <a:latin typeface="Calibri"/>
                <a:ea typeface="Calibri"/>
                <a:cs typeface="Calibri"/>
                <a:sym typeface="Calibri"/>
              </a:defRPr>
            </a:lvl1pPr>
            <a:lvl2pPr indent="0" lvl="1"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2pPr>
            <a:lvl3pPr indent="0" lvl="2"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3pPr>
            <a:lvl4pPr indent="0" lvl="3"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4pPr>
            <a:lvl5pPr indent="0" lvl="4"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5pPr>
            <a:lvl6pPr indent="0" lvl="5"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6pPr>
            <a:lvl7pPr indent="0" lvl="6"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7pPr>
            <a:lvl8pPr indent="0" lvl="7"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8pPr>
            <a:lvl9pPr indent="0" lvl="8"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9pPr>
          </a:lstStyle>
          <a:p/>
        </p:txBody>
      </p:sp>
      <p:sp>
        <p:nvSpPr>
          <p:cNvPr id="56" name="Google Shape;56;p14"/>
          <p:cNvSpPr txBox="1"/>
          <p:nvPr>
            <p:ph idx="1" type="body"/>
          </p:nvPr>
        </p:nvSpPr>
        <p:spPr>
          <a:xfrm>
            <a:off x="1143000" y="2701528"/>
            <a:ext cx="6858000" cy="1241700"/>
          </a:xfrm>
          <a:prstGeom prst="rect">
            <a:avLst/>
          </a:prstGeom>
          <a:noFill/>
          <a:ln>
            <a:noFill/>
          </a:ln>
        </p:spPr>
        <p:txBody>
          <a:bodyPr anchorCtr="0" anchor="t" bIns="68575" lIns="68575" spcFirstLastPara="1" rIns="68575" wrap="square" tIns="68575"/>
          <a:lstStyle>
            <a:lvl1pPr indent="-228600" lvl="0" marL="457200" marR="0" rtl="0" algn="ctr">
              <a:lnSpc>
                <a:spcPct val="90000"/>
              </a:lnSpc>
              <a:spcBef>
                <a:spcPts val="800"/>
              </a:spcBef>
              <a:spcAft>
                <a:spcPts val="0"/>
              </a:spcAft>
              <a:buClr>
                <a:srgbClr val="000000"/>
              </a:buClr>
              <a:buSzPts val="2100"/>
              <a:buFont typeface="Arial"/>
              <a:buNone/>
              <a:defRPr b="0" i="0" sz="1800" u="none" cap="none" strike="noStrike">
                <a:solidFill>
                  <a:srgbClr val="000000"/>
                </a:solidFill>
                <a:latin typeface="Calibri"/>
                <a:ea typeface="Calibri"/>
                <a:cs typeface="Calibri"/>
                <a:sym typeface="Calibri"/>
              </a:defRPr>
            </a:lvl1pPr>
            <a:lvl2pPr indent="-228600" lvl="1" marL="914400" marR="0" rtl="0" algn="ctr">
              <a:lnSpc>
                <a:spcPct val="90000"/>
              </a:lnSpc>
              <a:spcBef>
                <a:spcPts val="800"/>
              </a:spcBef>
              <a:spcAft>
                <a:spcPts val="0"/>
              </a:spcAft>
              <a:buClr>
                <a:srgbClr val="000000"/>
              </a:buClr>
              <a:buSzPts val="2100"/>
              <a:buFont typeface="Arial"/>
              <a:buNone/>
              <a:defRPr b="0" i="0" sz="1800" u="none" cap="none" strike="noStrike">
                <a:solidFill>
                  <a:srgbClr val="000000"/>
                </a:solidFill>
                <a:latin typeface="Calibri"/>
                <a:ea typeface="Calibri"/>
                <a:cs typeface="Calibri"/>
                <a:sym typeface="Calibri"/>
              </a:defRPr>
            </a:lvl2pPr>
            <a:lvl3pPr indent="-228600" lvl="2" marL="1371600" marR="0" rtl="0" algn="ctr">
              <a:lnSpc>
                <a:spcPct val="90000"/>
              </a:lnSpc>
              <a:spcBef>
                <a:spcPts val="800"/>
              </a:spcBef>
              <a:spcAft>
                <a:spcPts val="0"/>
              </a:spcAft>
              <a:buClr>
                <a:srgbClr val="000000"/>
              </a:buClr>
              <a:buSzPts val="2100"/>
              <a:buFont typeface="Arial"/>
              <a:buNone/>
              <a:defRPr b="0" i="0" sz="1800" u="none" cap="none" strike="noStrike">
                <a:solidFill>
                  <a:srgbClr val="000000"/>
                </a:solidFill>
                <a:latin typeface="Calibri"/>
                <a:ea typeface="Calibri"/>
                <a:cs typeface="Calibri"/>
                <a:sym typeface="Calibri"/>
              </a:defRPr>
            </a:lvl3pPr>
            <a:lvl4pPr indent="-228600" lvl="3" marL="1828800" marR="0" rtl="0" algn="ctr">
              <a:lnSpc>
                <a:spcPct val="90000"/>
              </a:lnSpc>
              <a:spcBef>
                <a:spcPts val="800"/>
              </a:spcBef>
              <a:spcAft>
                <a:spcPts val="0"/>
              </a:spcAft>
              <a:buClr>
                <a:srgbClr val="000000"/>
              </a:buClr>
              <a:buSzPts val="2100"/>
              <a:buFont typeface="Arial"/>
              <a:buNone/>
              <a:defRPr b="0" i="0" sz="1800" u="none" cap="none" strike="noStrike">
                <a:solidFill>
                  <a:srgbClr val="000000"/>
                </a:solidFill>
                <a:latin typeface="Calibri"/>
                <a:ea typeface="Calibri"/>
                <a:cs typeface="Calibri"/>
                <a:sym typeface="Calibri"/>
              </a:defRPr>
            </a:lvl4pPr>
            <a:lvl5pPr indent="-228600" lvl="4" marL="2286000" marR="0" rtl="0" algn="ctr">
              <a:lnSpc>
                <a:spcPct val="90000"/>
              </a:lnSpc>
              <a:spcBef>
                <a:spcPts val="800"/>
              </a:spcBef>
              <a:spcAft>
                <a:spcPts val="0"/>
              </a:spcAft>
              <a:buClr>
                <a:srgbClr val="000000"/>
              </a:buClr>
              <a:buSzPts val="2100"/>
              <a:buFont typeface="Arial"/>
              <a:buNone/>
              <a:defRPr b="0" i="0" sz="1800" u="none" cap="none" strike="noStrike">
                <a:solidFill>
                  <a:srgbClr val="000000"/>
                </a:solidFill>
                <a:latin typeface="Calibri"/>
                <a:ea typeface="Calibri"/>
                <a:cs typeface="Calibri"/>
                <a:sym typeface="Calibri"/>
              </a:defRPr>
            </a:lvl5pPr>
            <a:lvl6pPr indent="-361950" lvl="5" marL="27432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6pPr>
            <a:lvl7pPr indent="-361950" lvl="6" marL="32004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7pPr>
            <a:lvl8pPr indent="-361950" lvl="7" marL="36576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8pPr>
            <a:lvl9pPr indent="-361950" lvl="8" marL="41148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9pPr>
          </a:lstStyle>
          <a:p/>
        </p:txBody>
      </p:sp>
      <p:sp>
        <p:nvSpPr>
          <p:cNvPr id="57" name="Google Shape;57;p14"/>
          <p:cNvSpPr txBox="1"/>
          <p:nvPr>
            <p:ph idx="12" type="sldNum"/>
          </p:nvPr>
        </p:nvSpPr>
        <p:spPr>
          <a:xfrm>
            <a:off x="8317363" y="4803219"/>
            <a:ext cx="198000" cy="201900"/>
          </a:xfrm>
          <a:prstGeom prst="rect">
            <a:avLst/>
          </a:prstGeom>
          <a:noFill/>
          <a:ln>
            <a:noFill/>
          </a:ln>
        </p:spPr>
        <p:txBody>
          <a:bodyPr anchorCtr="0" anchor="ctr" bIns="34275" lIns="34275" spcFirstLastPara="1" rIns="34275" wrap="square" tIns="34275">
            <a:noAutofit/>
          </a:bodyPr>
          <a:lstStyle>
            <a:lvl1pPr indent="0" lvl="0"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tx">
  <p:cSld name="TITLE_AND_BODY">
    <p:spTree>
      <p:nvGrpSpPr>
        <p:cNvPr id="58" name="Shape 58"/>
        <p:cNvGrpSpPr/>
        <p:nvPr/>
      </p:nvGrpSpPr>
      <p:grpSpPr>
        <a:xfrm>
          <a:off x="0" y="0"/>
          <a:ext cx="0" cy="0"/>
          <a:chOff x="0" y="0"/>
          <a:chExt cx="0" cy="0"/>
        </a:xfrm>
      </p:grpSpPr>
      <p:sp>
        <p:nvSpPr>
          <p:cNvPr id="59" name="Google Shape;59;p15"/>
          <p:cNvSpPr txBox="1"/>
          <p:nvPr>
            <p:ph type="title"/>
          </p:nvPr>
        </p:nvSpPr>
        <p:spPr>
          <a:xfrm>
            <a:off x="628650" y="273844"/>
            <a:ext cx="7886700" cy="994200"/>
          </a:xfrm>
          <a:prstGeom prst="rect">
            <a:avLst/>
          </a:prstGeom>
          <a:noFill/>
          <a:ln>
            <a:noFill/>
          </a:ln>
        </p:spPr>
        <p:txBody>
          <a:bodyPr anchorCtr="0" anchor="ctr" bIns="68575" lIns="68575" spcFirstLastPara="1" rIns="68575" wrap="square" tIns="68575"/>
          <a:lstStyle>
            <a:lvl1pPr indent="0" lvl="0"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1pPr>
            <a:lvl2pPr indent="0" lvl="1"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2pPr>
            <a:lvl3pPr indent="0" lvl="2"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3pPr>
            <a:lvl4pPr indent="0" lvl="3"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4pPr>
            <a:lvl5pPr indent="0" lvl="4"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5pPr>
            <a:lvl6pPr indent="0" lvl="5"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6pPr>
            <a:lvl7pPr indent="0" lvl="6"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7pPr>
            <a:lvl8pPr indent="0" lvl="7"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8pPr>
            <a:lvl9pPr indent="0" lvl="8"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9pPr>
          </a:lstStyle>
          <a:p/>
        </p:txBody>
      </p:sp>
      <p:sp>
        <p:nvSpPr>
          <p:cNvPr id="60" name="Google Shape;60;p15"/>
          <p:cNvSpPr txBox="1"/>
          <p:nvPr>
            <p:ph idx="1" type="body"/>
          </p:nvPr>
        </p:nvSpPr>
        <p:spPr>
          <a:xfrm>
            <a:off x="628650" y="1369219"/>
            <a:ext cx="7886700" cy="3263400"/>
          </a:xfrm>
          <a:prstGeom prst="rect">
            <a:avLst/>
          </a:prstGeom>
          <a:noFill/>
          <a:ln>
            <a:noFill/>
          </a:ln>
        </p:spPr>
        <p:txBody>
          <a:bodyPr anchorCtr="0" anchor="t" bIns="68575" lIns="68575" spcFirstLastPara="1" rIns="68575" wrap="square" tIns="68575"/>
          <a:lstStyle>
            <a:lvl1pPr indent="-361950" lvl="0" marL="4572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1pPr>
            <a:lvl2pPr indent="-361950" lvl="1" marL="9144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2pPr>
            <a:lvl3pPr indent="-361950" lvl="2" marL="13716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3pPr>
            <a:lvl4pPr indent="-361950" lvl="3" marL="18288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4pPr>
            <a:lvl5pPr indent="-361950" lvl="4" marL="22860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5pPr>
            <a:lvl6pPr indent="-361950" lvl="5" marL="27432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6pPr>
            <a:lvl7pPr indent="-361950" lvl="6" marL="32004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7pPr>
            <a:lvl8pPr indent="-361950" lvl="7" marL="36576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8pPr>
            <a:lvl9pPr indent="-361950" lvl="8" marL="41148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9pPr>
          </a:lstStyle>
          <a:p/>
        </p:txBody>
      </p:sp>
      <p:sp>
        <p:nvSpPr>
          <p:cNvPr id="61" name="Google Shape;61;p15"/>
          <p:cNvSpPr txBox="1"/>
          <p:nvPr>
            <p:ph idx="12" type="sldNum"/>
          </p:nvPr>
        </p:nvSpPr>
        <p:spPr>
          <a:xfrm>
            <a:off x="8317363" y="4803219"/>
            <a:ext cx="198000" cy="201900"/>
          </a:xfrm>
          <a:prstGeom prst="rect">
            <a:avLst/>
          </a:prstGeom>
          <a:noFill/>
          <a:ln>
            <a:noFill/>
          </a:ln>
        </p:spPr>
        <p:txBody>
          <a:bodyPr anchorCtr="0" anchor="ctr" bIns="34275" lIns="34275" spcFirstLastPara="1" rIns="34275" wrap="square" tIns="34275">
            <a:noAutofit/>
          </a:bodyPr>
          <a:lstStyle>
            <a:lvl1pPr indent="0" lvl="0"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p:cSld name="Section Header">
    <p:spTree>
      <p:nvGrpSpPr>
        <p:cNvPr id="62" name="Shape 62"/>
        <p:cNvGrpSpPr/>
        <p:nvPr/>
      </p:nvGrpSpPr>
      <p:grpSpPr>
        <a:xfrm>
          <a:off x="0" y="0"/>
          <a:ext cx="0" cy="0"/>
          <a:chOff x="0" y="0"/>
          <a:chExt cx="0" cy="0"/>
        </a:xfrm>
      </p:grpSpPr>
      <p:sp>
        <p:nvSpPr>
          <p:cNvPr id="63" name="Google Shape;63;p16"/>
          <p:cNvSpPr txBox="1"/>
          <p:nvPr>
            <p:ph type="title"/>
          </p:nvPr>
        </p:nvSpPr>
        <p:spPr>
          <a:xfrm>
            <a:off x="623888" y="1282304"/>
            <a:ext cx="7886700" cy="2139600"/>
          </a:xfrm>
          <a:prstGeom prst="rect">
            <a:avLst/>
          </a:prstGeom>
          <a:noFill/>
          <a:ln>
            <a:noFill/>
          </a:ln>
        </p:spPr>
        <p:txBody>
          <a:bodyPr anchorCtr="0" anchor="b" bIns="68575" lIns="68575" spcFirstLastPara="1" rIns="68575" wrap="square" tIns="68575"/>
          <a:lstStyle>
            <a:lvl1pPr indent="0" lvl="0" marL="0" marR="0" rtl="0" algn="l">
              <a:lnSpc>
                <a:spcPct val="90000"/>
              </a:lnSpc>
              <a:spcBef>
                <a:spcPts val="0"/>
              </a:spcBef>
              <a:spcAft>
                <a:spcPts val="0"/>
              </a:spcAft>
              <a:buClr>
                <a:srgbClr val="000000"/>
              </a:buClr>
              <a:buSzPts val="1100"/>
              <a:buFont typeface="Calibri"/>
              <a:buNone/>
              <a:defRPr b="0" i="0" sz="4500" u="none" cap="none" strike="noStrike">
                <a:solidFill>
                  <a:srgbClr val="000000"/>
                </a:solidFill>
                <a:latin typeface="Calibri"/>
                <a:ea typeface="Calibri"/>
                <a:cs typeface="Calibri"/>
                <a:sym typeface="Calibri"/>
              </a:defRPr>
            </a:lvl1pPr>
            <a:lvl2pPr indent="0" lvl="1"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2pPr>
            <a:lvl3pPr indent="0" lvl="2"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3pPr>
            <a:lvl4pPr indent="0" lvl="3"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4pPr>
            <a:lvl5pPr indent="0" lvl="4"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5pPr>
            <a:lvl6pPr indent="0" lvl="5"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6pPr>
            <a:lvl7pPr indent="0" lvl="6"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7pPr>
            <a:lvl8pPr indent="0" lvl="7"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8pPr>
            <a:lvl9pPr indent="0" lvl="8"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9pPr>
          </a:lstStyle>
          <a:p/>
        </p:txBody>
      </p:sp>
      <p:sp>
        <p:nvSpPr>
          <p:cNvPr id="64" name="Google Shape;64;p16"/>
          <p:cNvSpPr txBox="1"/>
          <p:nvPr>
            <p:ph idx="1" type="body"/>
          </p:nvPr>
        </p:nvSpPr>
        <p:spPr>
          <a:xfrm>
            <a:off x="623888" y="3442097"/>
            <a:ext cx="7886700" cy="1125300"/>
          </a:xfrm>
          <a:prstGeom prst="rect">
            <a:avLst/>
          </a:prstGeom>
          <a:noFill/>
          <a:ln>
            <a:noFill/>
          </a:ln>
        </p:spPr>
        <p:txBody>
          <a:bodyPr anchorCtr="0" anchor="t" bIns="68575" lIns="68575" spcFirstLastPara="1" rIns="68575" wrap="square" tIns="68575"/>
          <a:lstStyle>
            <a:lvl1pPr indent="-228600" lvl="0" marL="457200" marR="0" rtl="0" algn="l">
              <a:lnSpc>
                <a:spcPct val="90000"/>
              </a:lnSpc>
              <a:spcBef>
                <a:spcPts val="800"/>
              </a:spcBef>
              <a:spcAft>
                <a:spcPts val="0"/>
              </a:spcAft>
              <a:buClr>
                <a:srgbClr val="888888"/>
              </a:buClr>
              <a:buSzPts val="2100"/>
              <a:buFont typeface="Arial"/>
              <a:buNone/>
              <a:defRPr b="0" i="0" sz="1800" u="none" cap="none" strike="noStrike">
                <a:solidFill>
                  <a:srgbClr val="888888"/>
                </a:solidFill>
                <a:latin typeface="Calibri"/>
                <a:ea typeface="Calibri"/>
                <a:cs typeface="Calibri"/>
                <a:sym typeface="Calibri"/>
              </a:defRPr>
            </a:lvl1pPr>
            <a:lvl2pPr indent="-228600" lvl="1" marL="914400" marR="0" rtl="0" algn="l">
              <a:lnSpc>
                <a:spcPct val="90000"/>
              </a:lnSpc>
              <a:spcBef>
                <a:spcPts val="800"/>
              </a:spcBef>
              <a:spcAft>
                <a:spcPts val="0"/>
              </a:spcAft>
              <a:buClr>
                <a:srgbClr val="888888"/>
              </a:buClr>
              <a:buSzPts val="21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800"/>
              </a:spcBef>
              <a:spcAft>
                <a:spcPts val="0"/>
              </a:spcAft>
              <a:buClr>
                <a:srgbClr val="888888"/>
              </a:buClr>
              <a:buSzPts val="21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800"/>
              </a:spcBef>
              <a:spcAft>
                <a:spcPts val="0"/>
              </a:spcAft>
              <a:buClr>
                <a:srgbClr val="888888"/>
              </a:buClr>
              <a:buSzPts val="2100"/>
              <a:buFont typeface="Arial"/>
              <a:buNone/>
              <a:defRPr b="0" i="0" sz="18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800"/>
              </a:spcBef>
              <a:spcAft>
                <a:spcPts val="0"/>
              </a:spcAft>
              <a:buClr>
                <a:srgbClr val="888888"/>
              </a:buClr>
              <a:buSzPts val="2100"/>
              <a:buFont typeface="Arial"/>
              <a:buNone/>
              <a:defRPr b="0" i="0" sz="1800" u="none" cap="none" strike="noStrike">
                <a:solidFill>
                  <a:srgbClr val="888888"/>
                </a:solidFill>
                <a:latin typeface="Calibri"/>
                <a:ea typeface="Calibri"/>
                <a:cs typeface="Calibri"/>
                <a:sym typeface="Calibri"/>
              </a:defRPr>
            </a:lvl5pPr>
            <a:lvl6pPr indent="-361950" lvl="5" marL="27432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6pPr>
            <a:lvl7pPr indent="-361950" lvl="6" marL="32004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7pPr>
            <a:lvl8pPr indent="-361950" lvl="7" marL="36576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8pPr>
            <a:lvl9pPr indent="-361950" lvl="8" marL="41148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9pPr>
          </a:lstStyle>
          <a:p/>
        </p:txBody>
      </p:sp>
      <p:sp>
        <p:nvSpPr>
          <p:cNvPr id="65" name="Google Shape;65;p16"/>
          <p:cNvSpPr txBox="1"/>
          <p:nvPr>
            <p:ph idx="12" type="sldNum"/>
          </p:nvPr>
        </p:nvSpPr>
        <p:spPr>
          <a:xfrm>
            <a:off x="8317363" y="4803219"/>
            <a:ext cx="198000" cy="201900"/>
          </a:xfrm>
          <a:prstGeom prst="rect">
            <a:avLst/>
          </a:prstGeom>
          <a:noFill/>
          <a:ln>
            <a:noFill/>
          </a:ln>
        </p:spPr>
        <p:txBody>
          <a:bodyPr anchorCtr="0" anchor="ctr" bIns="34275" lIns="34275" spcFirstLastPara="1" rIns="34275" wrap="square" tIns="34275">
            <a:noAutofit/>
          </a:bodyPr>
          <a:lstStyle>
            <a:lvl1pPr indent="0" lvl="0"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p:cSld name="Two Content">
    <p:spTree>
      <p:nvGrpSpPr>
        <p:cNvPr id="66" name="Shape 66"/>
        <p:cNvGrpSpPr/>
        <p:nvPr/>
      </p:nvGrpSpPr>
      <p:grpSpPr>
        <a:xfrm>
          <a:off x="0" y="0"/>
          <a:ext cx="0" cy="0"/>
          <a:chOff x="0" y="0"/>
          <a:chExt cx="0" cy="0"/>
        </a:xfrm>
      </p:grpSpPr>
      <p:sp>
        <p:nvSpPr>
          <p:cNvPr id="67" name="Google Shape;67;p17"/>
          <p:cNvSpPr txBox="1"/>
          <p:nvPr>
            <p:ph type="title"/>
          </p:nvPr>
        </p:nvSpPr>
        <p:spPr>
          <a:xfrm>
            <a:off x="628650" y="273844"/>
            <a:ext cx="7886700" cy="994200"/>
          </a:xfrm>
          <a:prstGeom prst="rect">
            <a:avLst/>
          </a:prstGeom>
          <a:noFill/>
          <a:ln>
            <a:noFill/>
          </a:ln>
        </p:spPr>
        <p:txBody>
          <a:bodyPr anchorCtr="0" anchor="ctr" bIns="68575" lIns="68575" spcFirstLastPara="1" rIns="68575" wrap="square" tIns="68575"/>
          <a:lstStyle>
            <a:lvl1pPr indent="0" lvl="0"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1pPr>
            <a:lvl2pPr indent="0" lvl="1"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2pPr>
            <a:lvl3pPr indent="0" lvl="2"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3pPr>
            <a:lvl4pPr indent="0" lvl="3"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4pPr>
            <a:lvl5pPr indent="0" lvl="4"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5pPr>
            <a:lvl6pPr indent="0" lvl="5"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6pPr>
            <a:lvl7pPr indent="0" lvl="6"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7pPr>
            <a:lvl8pPr indent="0" lvl="7"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8pPr>
            <a:lvl9pPr indent="0" lvl="8"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9pPr>
          </a:lstStyle>
          <a:p/>
        </p:txBody>
      </p:sp>
      <p:sp>
        <p:nvSpPr>
          <p:cNvPr id="68" name="Google Shape;68;p17"/>
          <p:cNvSpPr txBox="1"/>
          <p:nvPr>
            <p:ph idx="1" type="body"/>
          </p:nvPr>
        </p:nvSpPr>
        <p:spPr>
          <a:xfrm>
            <a:off x="628650" y="1369219"/>
            <a:ext cx="3886200" cy="3263400"/>
          </a:xfrm>
          <a:prstGeom prst="rect">
            <a:avLst/>
          </a:prstGeom>
          <a:noFill/>
          <a:ln>
            <a:noFill/>
          </a:ln>
        </p:spPr>
        <p:txBody>
          <a:bodyPr anchorCtr="0" anchor="t" bIns="68575" lIns="68575" spcFirstLastPara="1" rIns="68575" wrap="square" tIns="68575"/>
          <a:lstStyle>
            <a:lvl1pPr indent="-361950" lvl="0" marL="4572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1pPr>
            <a:lvl2pPr indent="-361950" lvl="1" marL="9144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2pPr>
            <a:lvl3pPr indent="-361950" lvl="2" marL="13716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3pPr>
            <a:lvl4pPr indent="-361950" lvl="3" marL="18288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4pPr>
            <a:lvl5pPr indent="-361950" lvl="4" marL="22860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5pPr>
            <a:lvl6pPr indent="-361950" lvl="5" marL="27432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6pPr>
            <a:lvl7pPr indent="-361950" lvl="6" marL="32004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7pPr>
            <a:lvl8pPr indent="-361950" lvl="7" marL="36576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8pPr>
            <a:lvl9pPr indent="-361950" lvl="8" marL="41148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9pPr>
          </a:lstStyle>
          <a:p/>
        </p:txBody>
      </p:sp>
      <p:sp>
        <p:nvSpPr>
          <p:cNvPr id="69" name="Google Shape;69;p17"/>
          <p:cNvSpPr txBox="1"/>
          <p:nvPr>
            <p:ph idx="12" type="sldNum"/>
          </p:nvPr>
        </p:nvSpPr>
        <p:spPr>
          <a:xfrm>
            <a:off x="8317363" y="4803219"/>
            <a:ext cx="198000" cy="201900"/>
          </a:xfrm>
          <a:prstGeom prst="rect">
            <a:avLst/>
          </a:prstGeom>
          <a:noFill/>
          <a:ln>
            <a:noFill/>
          </a:ln>
        </p:spPr>
        <p:txBody>
          <a:bodyPr anchorCtr="0" anchor="ctr" bIns="34275" lIns="34275" spcFirstLastPara="1" rIns="34275" wrap="square" tIns="34275">
            <a:noAutofit/>
          </a:bodyPr>
          <a:lstStyle>
            <a:lvl1pPr indent="0" lvl="0"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p:cSld name="Comparison">
    <p:spTree>
      <p:nvGrpSpPr>
        <p:cNvPr id="70" name="Shape 70"/>
        <p:cNvGrpSpPr/>
        <p:nvPr/>
      </p:nvGrpSpPr>
      <p:grpSpPr>
        <a:xfrm>
          <a:off x="0" y="0"/>
          <a:ext cx="0" cy="0"/>
          <a:chOff x="0" y="0"/>
          <a:chExt cx="0" cy="0"/>
        </a:xfrm>
      </p:grpSpPr>
      <p:sp>
        <p:nvSpPr>
          <p:cNvPr id="71" name="Google Shape;71;p18"/>
          <p:cNvSpPr txBox="1"/>
          <p:nvPr>
            <p:ph type="title"/>
          </p:nvPr>
        </p:nvSpPr>
        <p:spPr>
          <a:xfrm>
            <a:off x="629840" y="273844"/>
            <a:ext cx="7886700" cy="994200"/>
          </a:xfrm>
          <a:prstGeom prst="rect">
            <a:avLst/>
          </a:prstGeom>
          <a:noFill/>
          <a:ln>
            <a:noFill/>
          </a:ln>
        </p:spPr>
        <p:txBody>
          <a:bodyPr anchorCtr="0" anchor="ctr" bIns="68575" lIns="68575" spcFirstLastPara="1" rIns="68575" wrap="square" tIns="68575"/>
          <a:lstStyle>
            <a:lvl1pPr indent="0" lvl="0"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1pPr>
            <a:lvl2pPr indent="0" lvl="1"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2pPr>
            <a:lvl3pPr indent="0" lvl="2"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3pPr>
            <a:lvl4pPr indent="0" lvl="3"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4pPr>
            <a:lvl5pPr indent="0" lvl="4"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5pPr>
            <a:lvl6pPr indent="0" lvl="5"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6pPr>
            <a:lvl7pPr indent="0" lvl="6"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7pPr>
            <a:lvl8pPr indent="0" lvl="7"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8pPr>
            <a:lvl9pPr indent="0" lvl="8"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9pPr>
          </a:lstStyle>
          <a:p/>
        </p:txBody>
      </p:sp>
      <p:sp>
        <p:nvSpPr>
          <p:cNvPr id="72" name="Google Shape;72;p18"/>
          <p:cNvSpPr txBox="1"/>
          <p:nvPr>
            <p:ph idx="1" type="body"/>
          </p:nvPr>
        </p:nvSpPr>
        <p:spPr>
          <a:xfrm>
            <a:off x="629840" y="1260872"/>
            <a:ext cx="3868500" cy="618000"/>
          </a:xfrm>
          <a:prstGeom prst="rect">
            <a:avLst/>
          </a:prstGeom>
          <a:noFill/>
          <a:ln>
            <a:noFill/>
          </a:ln>
        </p:spPr>
        <p:txBody>
          <a:bodyPr anchorCtr="0" anchor="b" bIns="68575" lIns="68575" spcFirstLastPara="1" rIns="68575" wrap="square" tIns="68575"/>
          <a:lstStyle>
            <a:lvl1pPr indent="-228600" lvl="0" marL="457200" marR="0" rtl="0" algn="l">
              <a:lnSpc>
                <a:spcPct val="90000"/>
              </a:lnSpc>
              <a:spcBef>
                <a:spcPts val="800"/>
              </a:spcBef>
              <a:spcAft>
                <a:spcPts val="0"/>
              </a:spcAft>
              <a:buClr>
                <a:srgbClr val="000000"/>
              </a:buClr>
              <a:buSzPts val="2100"/>
              <a:buFont typeface="Arial"/>
              <a:buNone/>
              <a:defRPr b="1" i="0" sz="1800" u="none" cap="none" strike="noStrike">
                <a:solidFill>
                  <a:srgbClr val="000000"/>
                </a:solidFill>
                <a:latin typeface="Calibri"/>
                <a:ea typeface="Calibri"/>
                <a:cs typeface="Calibri"/>
                <a:sym typeface="Calibri"/>
              </a:defRPr>
            </a:lvl1pPr>
            <a:lvl2pPr indent="-228600" lvl="1" marL="914400" marR="0" rtl="0" algn="l">
              <a:lnSpc>
                <a:spcPct val="90000"/>
              </a:lnSpc>
              <a:spcBef>
                <a:spcPts val="800"/>
              </a:spcBef>
              <a:spcAft>
                <a:spcPts val="0"/>
              </a:spcAft>
              <a:buClr>
                <a:srgbClr val="000000"/>
              </a:buClr>
              <a:buSzPts val="2100"/>
              <a:buFont typeface="Arial"/>
              <a:buNone/>
              <a:defRPr b="1" i="0" sz="18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800"/>
              </a:spcBef>
              <a:spcAft>
                <a:spcPts val="0"/>
              </a:spcAft>
              <a:buClr>
                <a:srgbClr val="000000"/>
              </a:buClr>
              <a:buSzPts val="2100"/>
              <a:buFont typeface="Arial"/>
              <a:buNone/>
              <a:defRPr b="1" i="0" sz="18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800"/>
              </a:spcBef>
              <a:spcAft>
                <a:spcPts val="0"/>
              </a:spcAft>
              <a:buClr>
                <a:srgbClr val="000000"/>
              </a:buClr>
              <a:buSzPts val="2100"/>
              <a:buFont typeface="Arial"/>
              <a:buNone/>
              <a:defRPr b="1" i="0" sz="18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800"/>
              </a:spcBef>
              <a:spcAft>
                <a:spcPts val="0"/>
              </a:spcAft>
              <a:buClr>
                <a:srgbClr val="000000"/>
              </a:buClr>
              <a:buSzPts val="2100"/>
              <a:buFont typeface="Arial"/>
              <a:buNone/>
              <a:defRPr b="1" i="0" sz="1800" u="none" cap="none" strike="noStrike">
                <a:solidFill>
                  <a:srgbClr val="000000"/>
                </a:solidFill>
                <a:latin typeface="Calibri"/>
                <a:ea typeface="Calibri"/>
                <a:cs typeface="Calibri"/>
                <a:sym typeface="Calibri"/>
              </a:defRPr>
            </a:lvl5pPr>
            <a:lvl6pPr indent="-361950" lvl="5" marL="27432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6pPr>
            <a:lvl7pPr indent="-361950" lvl="6" marL="32004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7pPr>
            <a:lvl8pPr indent="-361950" lvl="7" marL="36576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8pPr>
            <a:lvl9pPr indent="-361950" lvl="8" marL="41148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9pPr>
          </a:lstStyle>
          <a:p/>
        </p:txBody>
      </p:sp>
      <p:sp>
        <p:nvSpPr>
          <p:cNvPr id="73" name="Google Shape;73;p18"/>
          <p:cNvSpPr txBox="1"/>
          <p:nvPr>
            <p:ph idx="2" type="body"/>
          </p:nvPr>
        </p:nvSpPr>
        <p:spPr>
          <a:xfrm>
            <a:off x="4629150" y="1260872"/>
            <a:ext cx="3887400" cy="618000"/>
          </a:xfrm>
          <a:prstGeom prst="rect">
            <a:avLst/>
          </a:prstGeom>
          <a:noFill/>
          <a:ln>
            <a:noFill/>
          </a:ln>
        </p:spPr>
        <p:txBody>
          <a:bodyPr anchorCtr="0" anchor="b" bIns="68575" lIns="68575" spcFirstLastPara="1" rIns="68575" wrap="square" tIns="68575"/>
          <a:lstStyle>
            <a:lvl1pPr indent="-361950" lvl="0" marL="4572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1pPr>
            <a:lvl2pPr indent="-361950" lvl="1" marL="9144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2pPr>
            <a:lvl3pPr indent="-361950" lvl="2" marL="13716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3pPr>
            <a:lvl4pPr indent="-361950" lvl="3" marL="18288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4pPr>
            <a:lvl5pPr indent="-361950" lvl="4" marL="22860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5pPr>
            <a:lvl6pPr indent="-361950" lvl="5" marL="27432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6pPr>
            <a:lvl7pPr indent="-361950" lvl="6" marL="32004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7pPr>
            <a:lvl8pPr indent="-361950" lvl="7" marL="36576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8pPr>
            <a:lvl9pPr indent="-361950" lvl="8" marL="41148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9pPr>
          </a:lstStyle>
          <a:p/>
        </p:txBody>
      </p:sp>
      <p:sp>
        <p:nvSpPr>
          <p:cNvPr id="74" name="Google Shape;74;p18"/>
          <p:cNvSpPr txBox="1"/>
          <p:nvPr>
            <p:ph idx="12" type="sldNum"/>
          </p:nvPr>
        </p:nvSpPr>
        <p:spPr>
          <a:xfrm>
            <a:off x="8317363" y="4803219"/>
            <a:ext cx="198000" cy="201900"/>
          </a:xfrm>
          <a:prstGeom prst="rect">
            <a:avLst/>
          </a:prstGeom>
          <a:noFill/>
          <a:ln>
            <a:noFill/>
          </a:ln>
        </p:spPr>
        <p:txBody>
          <a:bodyPr anchorCtr="0" anchor="ctr" bIns="34275" lIns="34275" spcFirstLastPara="1" rIns="34275" wrap="square" tIns="34275">
            <a:noAutofit/>
          </a:bodyPr>
          <a:lstStyle>
            <a:lvl1pPr indent="0" lvl="0"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p:cSld name="Title Only">
    <p:spTree>
      <p:nvGrpSpPr>
        <p:cNvPr id="75" name="Shape 75"/>
        <p:cNvGrpSpPr/>
        <p:nvPr/>
      </p:nvGrpSpPr>
      <p:grpSpPr>
        <a:xfrm>
          <a:off x="0" y="0"/>
          <a:ext cx="0" cy="0"/>
          <a:chOff x="0" y="0"/>
          <a:chExt cx="0" cy="0"/>
        </a:xfrm>
      </p:grpSpPr>
      <p:sp>
        <p:nvSpPr>
          <p:cNvPr id="76" name="Google Shape;76;p19"/>
          <p:cNvSpPr txBox="1"/>
          <p:nvPr>
            <p:ph type="title"/>
          </p:nvPr>
        </p:nvSpPr>
        <p:spPr>
          <a:xfrm>
            <a:off x="628650" y="273844"/>
            <a:ext cx="7886700" cy="994200"/>
          </a:xfrm>
          <a:prstGeom prst="rect">
            <a:avLst/>
          </a:prstGeom>
          <a:noFill/>
          <a:ln>
            <a:noFill/>
          </a:ln>
        </p:spPr>
        <p:txBody>
          <a:bodyPr anchorCtr="0" anchor="ctr" bIns="68575" lIns="68575" spcFirstLastPara="1" rIns="68575" wrap="square" tIns="68575"/>
          <a:lstStyle>
            <a:lvl1pPr indent="0" lvl="0"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1pPr>
            <a:lvl2pPr indent="0" lvl="1"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2pPr>
            <a:lvl3pPr indent="0" lvl="2"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3pPr>
            <a:lvl4pPr indent="0" lvl="3"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4pPr>
            <a:lvl5pPr indent="0" lvl="4"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5pPr>
            <a:lvl6pPr indent="0" lvl="5"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6pPr>
            <a:lvl7pPr indent="0" lvl="6"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7pPr>
            <a:lvl8pPr indent="0" lvl="7"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8pPr>
            <a:lvl9pPr indent="0" lvl="8"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9pPr>
          </a:lstStyle>
          <a:p/>
        </p:txBody>
      </p:sp>
      <p:sp>
        <p:nvSpPr>
          <p:cNvPr id="77" name="Google Shape;77;p19"/>
          <p:cNvSpPr txBox="1"/>
          <p:nvPr>
            <p:ph idx="12" type="sldNum"/>
          </p:nvPr>
        </p:nvSpPr>
        <p:spPr>
          <a:xfrm>
            <a:off x="8317363" y="4803219"/>
            <a:ext cx="198000" cy="201900"/>
          </a:xfrm>
          <a:prstGeom prst="rect">
            <a:avLst/>
          </a:prstGeom>
          <a:noFill/>
          <a:ln>
            <a:noFill/>
          </a:ln>
        </p:spPr>
        <p:txBody>
          <a:bodyPr anchorCtr="0" anchor="ctr" bIns="34275" lIns="34275" spcFirstLastPara="1" rIns="34275" wrap="square" tIns="34275">
            <a:noAutofit/>
          </a:bodyPr>
          <a:lstStyle>
            <a:lvl1pPr indent="0" lvl="0"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78" name="Shape 78"/>
        <p:cNvGrpSpPr/>
        <p:nvPr/>
      </p:nvGrpSpPr>
      <p:grpSpPr>
        <a:xfrm>
          <a:off x="0" y="0"/>
          <a:ext cx="0" cy="0"/>
          <a:chOff x="0" y="0"/>
          <a:chExt cx="0" cy="0"/>
        </a:xfrm>
      </p:grpSpPr>
      <p:sp>
        <p:nvSpPr>
          <p:cNvPr id="79" name="Google Shape;79;p20"/>
          <p:cNvSpPr txBox="1"/>
          <p:nvPr>
            <p:ph idx="12" type="sldNum"/>
          </p:nvPr>
        </p:nvSpPr>
        <p:spPr>
          <a:xfrm>
            <a:off x="8317363" y="4803219"/>
            <a:ext cx="198000" cy="201900"/>
          </a:xfrm>
          <a:prstGeom prst="rect">
            <a:avLst/>
          </a:prstGeom>
          <a:noFill/>
          <a:ln>
            <a:noFill/>
          </a:ln>
        </p:spPr>
        <p:txBody>
          <a:bodyPr anchorCtr="0" anchor="ctr" bIns="34275" lIns="34275" spcFirstLastPara="1" rIns="34275" wrap="square" tIns="34275">
            <a:noAutofit/>
          </a:bodyPr>
          <a:lstStyle>
            <a:lvl1pPr indent="0" lvl="0"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p:cSld name="Content with Caption">
    <p:spTree>
      <p:nvGrpSpPr>
        <p:cNvPr id="80" name="Shape 80"/>
        <p:cNvGrpSpPr/>
        <p:nvPr/>
      </p:nvGrpSpPr>
      <p:grpSpPr>
        <a:xfrm>
          <a:off x="0" y="0"/>
          <a:ext cx="0" cy="0"/>
          <a:chOff x="0" y="0"/>
          <a:chExt cx="0" cy="0"/>
        </a:xfrm>
      </p:grpSpPr>
      <p:sp>
        <p:nvSpPr>
          <p:cNvPr id="81" name="Google Shape;81;p21"/>
          <p:cNvSpPr txBox="1"/>
          <p:nvPr>
            <p:ph type="title"/>
          </p:nvPr>
        </p:nvSpPr>
        <p:spPr>
          <a:xfrm>
            <a:off x="629840" y="342900"/>
            <a:ext cx="2949000" cy="1200300"/>
          </a:xfrm>
          <a:prstGeom prst="rect">
            <a:avLst/>
          </a:prstGeom>
          <a:noFill/>
          <a:ln>
            <a:noFill/>
          </a:ln>
        </p:spPr>
        <p:txBody>
          <a:bodyPr anchorCtr="0" anchor="b" bIns="68575" lIns="68575" spcFirstLastPara="1" rIns="68575" wrap="square" tIns="68575"/>
          <a:lstStyle>
            <a:lvl1pPr indent="0" lvl="0" marL="0" marR="0" rtl="0" algn="l">
              <a:lnSpc>
                <a:spcPct val="90000"/>
              </a:lnSpc>
              <a:spcBef>
                <a:spcPts val="0"/>
              </a:spcBef>
              <a:spcAft>
                <a:spcPts val="0"/>
              </a:spcAft>
              <a:buClr>
                <a:srgbClr val="000000"/>
              </a:buClr>
              <a:buSzPts val="1100"/>
              <a:buFont typeface="Calibri"/>
              <a:buNone/>
              <a:defRPr b="0" i="0" sz="2400" u="none" cap="none" strike="noStrike">
                <a:solidFill>
                  <a:srgbClr val="000000"/>
                </a:solidFill>
                <a:latin typeface="Calibri"/>
                <a:ea typeface="Calibri"/>
                <a:cs typeface="Calibri"/>
                <a:sym typeface="Calibri"/>
              </a:defRPr>
            </a:lvl1pPr>
            <a:lvl2pPr indent="0" lvl="1"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2pPr>
            <a:lvl3pPr indent="0" lvl="2"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3pPr>
            <a:lvl4pPr indent="0" lvl="3"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4pPr>
            <a:lvl5pPr indent="0" lvl="4"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5pPr>
            <a:lvl6pPr indent="0" lvl="5"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6pPr>
            <a:lvl7pPr indent="0" lvl="6"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7pPr>
            <a:lvl8pPr indent="0" lvl="7"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8pPr>
            <a:lvl9pPr indent="0" lvl="8"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9pPr>
          </a:lstStyle>
          <a:p/>
        </p:txBody>
      </p:sp>
      <p:sp>
        <p:nvSpPr>
          <p:cNvPr id="82" name="Google Shape;82;p21"/>
          <p:cNvSpPr txBox="1"/>
          <p:nvPr>
            <p:ph idx="1" type="body"/>
          </p:nvPr>
        </p:nvSpPr>
        <p:spPr>
          <a:xfrm>
            <a:off x="3887390" y="740569"/>
            <a:ext cx="4629300" cy="3655200"/>
          </a:xfrm>
          <a:prstGeom prst="rect">
            <a:avLst/>
          </a:prstGeom>
          <a:noFill/>
          <a:ln>
            <a:noFill/>
          </a:ln>
        </p:spPr>
        <p:txBody>
          <a:bodyPr anchorCtr="0" anchor="t" bIns="68575" lIns="68575" spcFirstLastPara="1" rIns="68575" wrap="square" tIns="68575"/>
          <a:lstStyle>
            <a:lvl1pPr indent="-381000" lvl="0" marL="457200" marR="0" rtl="0" algn="l">
              <a:lnSpc>
                <a:spcPct val="90000"/>
              </a:lnSpc>
              <a:spcBef>
                <a:spcPts val="8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1pPr>
            <a:lvl2pPr indent="-381000" lvl="1" marL="914400" marR="0" rtl="0" algn="l">
              <a:lnSpc>
                <a:spcPct val="90000"/>
              </a:lnSpc>
              <a:spcBef>
                <a:spcPts val="8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2pPr>
            <a:lvl3pPr indent="-381000" lvl="2" marL="1371600" marR="0" rtl="0" algn="l">
              <a:lnSpc>
                <a:spcPct val="90000"/>
              </a:lnSpc>
              <a:spcBef>
                <a:spcPts val="8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3pPr>
            <a:lvl4pPr indent="-381000" lvl="3" marL="1828800" marR="0" rtl="0" algn="l">
              <a:lnSpc>
                <a:spcPct val="90000"/>
              </a:lnSpc>
              <a:spcBef>
                <a:spcPts val="8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4pPr>
            <a:lvl5pPr indent="-381000" lvl="4" marL="2286000" marR="0" rtl="0" algn="l">
              <a:lnSpc>
                <a:spcPct val="90000"/>
              </a:lnSpc>
              <a:spcBef>
                <a:spcPts val="8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5pPr>
            <a:lvl6pPr indent="-361950" lvl="5" marL="27432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6pPr>
            <a:lvl7pPr indent="-361950" lvl="6" marL="32004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7pPr>
            <a:lvl8pPr indent="-361950" lvl="7" marL="36576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8pPr>
            <a:lvl9pPr indent="-361950" lvl="8" marL="41148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9pPr>
          </a:lstStyle>
          <a:p/>
        </p:txBody>
      </p:sp>
      <p:sp>
        <p:nvSpPr>
          <p:cNvPr id="83" name="Google Shape;83;p21"/>
          <p:cNvSpPr txBox="1"/>
          <p:nvPr>
            <p:ph idx="2" type="body"/>
          </p:nvPr>
        </p:nvSpPr>
        <p:spPr>
          <a:xfrm>
            <a:off x="629840" y="1543050"/>
            <a:ext cx="2949000" cy="2858700"/>
          </a:xfrm>
          <a:prstGeom prst="rect">
            <a:avLst/>
          </a:prstGeom>
          <a:noFill/>
          <a:ln>
            <a:noFill/>
          </a:ln>
        </p:spPr>
        <p:txBody>
          <a:bodyPr anchorCtr="0" anchor="t" bIns="68575" lIns="68575" spcFirstLastPara="1" rIns="68575" wrap="square" tIns="68575"/>
          <a:lstStyle>
            <a:lvl1pPr indent="-361950" lvl="0" marL="4572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1pPr>
            <a:lvl2pPr indent="-361950" lvl="1" marL="9144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2pPr>
            <a:lvl3pPr indent="-361950" lvl="2" marL="13716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3pPr>
            <a:lvl4pPr indent="-361950" lvl="3" marL="18288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4pPr>
            <a:lvl5pPr indent="-361950" lvl="4" marL="22860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5pPr>
            <a:lvl6pPr indent="-361950" lvl="5" marL="27432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6pPr>
            <a:lvl7pPr indent="-361950" lvl="6" marL="32004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7pPr>
            <a:lvl8pPr indent="-361950" lvl="7" marL="36576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8pPr>
            <a:lvl9pPr indent="-361950" lvl="8" marL="41148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9pPr>
          </a:lstStyle>
          <a:p/>
        </p:txBody>
      </p:sp>
      <p:sp>
        <p:nvSpPr>
          <p:cNvPr id="84" name="Google Shape;84;p21"/>
          <p:cNvSpPr txBox="1"/>
          <p:nvPr>
            <p:ph idx="12" type="sldNum"/>
          </p:nvPr>
        </p:nvSpPr>
        <p:spPr>
          <a:xfrm>
            <a:off x="8317363" y="4803219"/>
            <a:ext cx="198000" cy="201900"/>
          </a:xfrm>
          <a:prstGeom prst="rect">
            <a:avLst/>
          </a:prstGeom>
          <a:noFill/>
          <a:ln>
            <a:noFill/>
          </a:ln>
        </p:spPr>
        <p:txBody>
          <a:bodyPr anchorCtr="0" anchor="ctr" bIns="34275" lIns="34275" spcFirstLastPara="1" rIns="34275" wrap="square" tIns="34275">
            <a:noAutofit/>
          </a:bodyPr>
          <a:lstStyle>
            <a:lvl1pPr indent="0" lvl="0"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p:cSld name="Picture with Caption">
    <p:spTree>
      <p:nvGrpSpPr>
        <p:cNvPr id="85" name="Shape 85"/>
        <p:cNvGrpSpPr/>
        <p:nvPr/>
      </p:nvGrpSpPr>
      <p:grpSpPr>
        <a:xfrm>
          <a:off x="0" y="0"/>
          <a:ext cx="0" cy="0"/>
          <a:chOff x="0" y="0"/>
          <a:chExt cx="0" cy="0"/>
        </a:xfrm>
      </p:grpSpPr>
      <p:sp>
        <p:nvSpPr>
          <p:cNvPr id="86" name="Google Shape;86;p22"/>
          <p:cNvSpPr txBox="1"/>
          <p:nvPr>
            <p:ph type="title"/>
          </p:nvPr>
        </p:nvSpPr>
        <p:spPr>
          <a:xfrm>
            <a:off x="629840" y="342900"/>
            <a:ext cx="2949000" cy="1200300"/>
          </a:xfrm>
          <a:prstGeom prst="rect">
            <a:avLst/>
          </a:prstGeom>
          <a:noFill/>
          <a:ln>
            <a:noFill/>
          </a:ln>
        </p:spPr>
        <p:txBody>
          <a:bodyPr anchorCtr="0" anchor="b" bIns="68575" lIns="68575" spcFirstLastPara="1" rIns="68575" wrap="square" tIns="68575"/>
          <a:lstStyle>
            <a:lvl1pPr indent="0" lvl="0" marL="0" marR="0" rtl="0" algn="l">
              <a:lnSpc>
                <a:spcPct val="90000"/>
              </a:lnSpc>
              <a:spcBef>
                <a:spcPts val="0"/>
              </a:spcBef>
              <a:spcAft>
                <a:spcPts val="0"/>
              </a:spcAft>
              <a:buClr>
                <a:srgbClr val="000000"/>
              </a:buClr>
              <a:buSzPts val="1100"/>
              <a:buFont typeface="Calibri"/>
              <a:buNone/>
              <a:defRPr b="0" i="0" sz="2400" u="none" cap="none" strike="noStrike">
                <a:solidFill>
                  <a:srgbClr val="000000"/>
                </a:solidFill>
                <a:latin typeface="Calibri"/>
                <a:ea typeface="Calibri"/>
                <a:cs typeface="Calibri"/>
                <a:sym typeface="Calibri"/>
              </a:defRPr>
            </a:lvl1pPr>
            <a:lvl2pPr indent="0" lvl="1"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2pPr>
            <a:lvl3pPr indent="0" lvl="2"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3pPr>
            <a:lvl4pPr indent="0" lvl="3"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4pPr>
            <a:lvl5pPr indent="0" lvl="4"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5pPr>
            <a:lvl6pPr indent="0" lvl="5"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6pPr>
            <a:lvl7pPr indent="0" lvl="6"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7pPr>
            <a:lvl8pPr indent="0" lvl="7"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8pPr>
            <a:lvl9pPr indent="0" lvl="8"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9pPr>
          </a:lstStyle>
          <a:p/>
        </p:txBody>
      </p:sp>
      <p:sp>
        <p:nvSpPr>
          <p:cNvPr id="87" name="Google Shape;87;p22"/>
          <p:cNvSpPr/>
          <p:nvPr>
            <p:ph idx="2" type="pic"/>
          </p:nvPr>
        </p:nvSpPr>
        <p:spPr>
          <a:xfrm>
            <a:off x="3887390" y="740569"/>
            <a:ext cx="4629300" cy="3655200"/>
          </a:xfrm>
          <a:prstGeom prst="rect">
            <a:avLst/>
          </a:prstGeom>
          <a:noFill/>
          <a:ln>
            <a:noFill/>
          </a:ln>
        </p:spPr>
        <p:txBody>
          <a:bodyPr anchorCtr="0" anchor="t" bIns="68575" lIns="68575" spcFirstLastPara="1" rIns="68575" wrap="square" tIns="68575"/>
          <a:lstStyle>
            <a:lvl1pPr indent="-171450" lvl="0" marL="1778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1pPr>
            <a:lvl2pPr indent="-196850" lvl="1" marL="5461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2pPr>
            <a:lvl3pPr indent="-234950" lvl="2" marL="9271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3pPr>
            <a:lvl4pPr indent="-260350" lvl="3" marL="12954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4pPr>
            <a:lvl5pPr indent="-260350" lvl="4" marL="16383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5pPr>
            <a:lvl6pPr indent="-260350" lvl="5" marL="19812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6pPr>
            <a:lvl7pPr indent="-260350" lvl="6" marL="23241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7pPr>
            <a:lvl8pPr indent="-260350" lvl="7" marL="26670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8pPr>
            <a:lvl9pPr indent="-260350" lvl="8" marL="30099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9pPr>
          </a:lstStyle>
          <a:p/>
        </p:txBody>
      </p:sp>
      <p:sp>
        <p:nvSpPr>
          <p:cNvPr id="88" name="Google Shape;88;p22"/>
          <p:cNvSpPr txBox="1"/>
          <p:nvPr>
            <p:ph idx="1" type="body"/>
          </p:nvPr>
        </p:nvSpPr>
        <p:spPr>
          <a:xfrm>
            <a:off x="629840" y="1543050"/>
            <a:ext cx="2949000" cy="2858700"/>
          </a:xfrm>
          <a:prstGeom prst="rect">
            <a:avLst/>
          </a:prstGeom>
          <a:noFill/>
          <a:ln>
            <a:noFill/>
          </a:ln>
        </p:spPr>
        <p:txBody>
          <a:bodyPr anchorCtr="0" anchor="t" bIns="68575" lIns="68575" spcFirstLastPara="1" rIns="68575" wrap="square" tIns="68575"/>
          <a:lstStyle>
            <a:lvl1pPr indent="-228600" lvl="0" marL="457200" marR="0" rtl="0" algn="l">
              <a:lnSpc>
                <a:spcPct val="90000"/>
              </a:lnSpc>
              <a:spcBef>
                <a:spcPts val="800"/>
              </a:spcBef>
              <a:spcAft>
                <a:spcPts val="0"/>
              </a:spcAft>
              <a:buClr>
                <a:srgbClr val="000000"/>
              </a:buClr>
              <a:buSzPts val="2100"/>
              <a:buFont typeface="Arial"/>
              <a:buNone/>
              <a:defRPr b="0" i="0" sz="1200" u="none" cap="none" strike="noStrike">
                <a:solidFill>
                  <a:srgbClr val="000000"/>
                </a:solidFill>
                <a:latin typeface="Calibri"/>
                <a:ea typeface="Calibri"/>
                <a:cs typeface="Calibri"/>
                <a:sym typeface="Calibri"/>
              </a:defRPr>
            </a:lvl1pPr>
            <a:lvl2pPr indent="-228600" lvl="1" marL="914400" marR="0" rtl="0" algn="l">
              <a:lnSpc>
                <a:spcPct val="90000"/>
              </a:lnSpc>
              <a:spcBef>
                <a:spcPts val="800"/>
              </a:spcBef>
              <a:spcAft>
                <a:spcPts val="0"/>
              </a:spcAft>
              <a:buClr>
                <a:srgbClr val="000000"/>
              </a:buClr>
              <a:buSzPts val="2100"/>
              <a:buFont typeface="Arial"/>
              <a:buNone/>
              <a:defRPr b="0" i="0" sz="12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800"/>
              </a:spcBef>
              <a:spcAft>
                <a:spcPts val="0"/>
              </a:spcAft>
              <a:buClr>
                <a:srgbClr val="000000"/>
              </a:buClr>
              <a:buSzPts val="2100"/>
              <a:buFont typeface="Arial"/>
              <a:buNone/>
              <a:defRPr b="0" i="0" sz="12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800"/>
              </a:spcBef>
              <a:spcAft>
                <a:spcPts val="0"/>
              </a:spcAft>
              <a:buClr>
                <a:srgbClr val="000000"/>
              </a:buClr>
              <a:buSzPts val="2100"/>
              <a:buFont typeface="Arial"/>
              <a:buNone/>
              <a:defRPr b="0" i="0" sz="12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800"/>
              </a:spcBef>
              <a:spcAft>
                <a:spcPts val="0"/>
              </a:spcAft>
              <a:buClr>
                <a:srgbClr val="000000"/>
              </a:buClr>
              <a:buSzPts val="2100"/>
              <a:buFont typeface="Arial"/>
              <a:buNone/>
              <a:defRPr b="0" i="0" sz="1200" u="none" cap="none" strike="noStrike">
                <a:solidFill>
                  <a:srgbClr val="000000"/>
                </a:solidFill>
                <a:latin typeface="Calibri"/>
                <a:ea typeface="Calibri"/>
                <a:cs typeface="Calibri"/>
                <a:sym typeface="Calibri"/>
              </a:defRPr>
            </a:lvl5pPr>
            <a:lvl6pPr indent="-361950" lvl="5" marL="27432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6pPr>
            <a:lvl7pPr indent="-361950" lvl="6" marL="32004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7pPr>
            <a:lvl8pPr indent="-361950" lvl="7" marL="36576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8pPr>
            <a:lvl9pPr indent="-361950" lvl="8" marL="41148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9pPr>
          </a:lstStyle>
          <a:p/>
        </p:txBody>
      </p:sp>
      <p:sp>
        <p:nvSpPr>
          <p:cNvPr id="89" name="Google Shape;89;p22"/>
          <p:cNvSpPr txBox="1"/>
          <p:nvPr>
            <p:ph idx="12" type="sldNum"/>
          </p:nvPr>
        </p:nvSpPr>
        <p:spPr>
          <a:xfrm>
            <a:off x="8317363" y="4803219"/>
            <a:ext cx="198000" cy="201900"/>
          </a:xfrm>
          <a:prstGeom prst="rect">
            <a:avLst/>
          </a:prstGeom>
          <a:noFill/>
          <a:ln>
            <a:noFill/>
          </a:ln>
        </p:spPr>
        <p:txBody>
          <a:bodyPr anchorCtr="0" anchor="ctr" bIns="34275" lIns="34275" spcFirstLastPara="1" rIns="34275" wrap="square" tIns="34275">
            <a:noAutofit/>
          </a:bodyPr>
          <a:lstStyle>
            <a:lvl1pPr indent="0" lvl="0"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p:cSld name="Title and Vertical Text">
    <p:spTree>
      <p:nvGrpSpPr>
        <p:cNvPr id="90" name="Shape 90"/>
        <p:cNvGrpSpPr/>
        <p:nvPr/>
      </p:nvGrpSpPr>
      <p:grpSpPr>
        <a:xfrm>
          <a:off x="0" y="0"/>
          <a:ext cx="0" cy="0"/>
          <a:chOff x="0" y="0"/>
          <a:chExt cx="0" cy="0"/>
        </a:xfrm>
      </p:grpSpPr>
      <p:sp>
        <p:nvSpPr>
          <p:cNvPr id="91" name="Google Shape;91;p23"/>
          <p:cNvSpPr txBox="1"/>
          <p:nvPr>
            <p:ph type="title"/>
          </p:nvPr>
        </p:nvSpPr>
        <p:spPr>
          <a:xfrm>
            <a:off x="628650" y="273844"/>
            <a:ext cx="7886700" cy="994200"/>
          </a:xfrm>
          <a:prstGeom prst="rect">
            <a:avLst/>
          </a:prstGeom>
          <a:noFill/>
          <a:ln>
            <a:noFill/>
          </a:ln>
        </p:spPr>
        <p:txBody>
          <a:bodyPr anchorCtr="0" anchor="ctr" bIns="68575" lIns="68575" spcFirstLastPara="1" rIns="68575" wrap="square" tIns="68575"/>
          <a:lstStyle>
            <a:lvl1pPr indent="0" lvl="0"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1pPr>
            <a:lvl2pPr indent="0" lvl="1"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2pPr>
            <a:lvl3pPr indent="0" lvl="2"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3pPr>
            <a:lvl4pPr indent="0" lvl="3"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4pPr>
            <a:lvl5pPr indent="0" lvl="4"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5pPr>
            <a:lvl6pPr indent="0" lvl="5"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6pPr>
            <a:lvl7pPr indent="0" lvl="6"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7pPr>
            <a:lvl8pPr indent="0" lvl="7"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8pPr>
            <a:lvl9pPr indent="0" lvl="8"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9pPr>
          </a:lstStyle>
          <a:p/>
        </p:txBody>
      </p:sp>
      <p:sp>
        <p:nvSpPr>
          <p:cNvPr id="92" name="Google Shape;92;p23"/>
          <p:cNvSpPr txBox="1"/>
          <p:nvPr>
            <p:ph idx="1" type="body"/>
          </p:nvPr>
        </p:nvSpPr>
        <p:spPr>
          <a:xfrm>
            <a:off x="628650" y="1369219"/>
            <a:ext cx="7886700" cy="3263400"/>
          </a:xfrm>
          <a:prstGeom prst="rect">
            <a:avLst/>
          </a:prstGeom>
          <a:noFill/>
          <a:ln>
            <a:noFill/>
          </a:ln>
        </p:spPr>
        <p:txBody>
          <a:bodyPr anchorCtr="0" anchor="t" bIns="68575" lIns="68575" spcFirstLastPara="1" rIns="68575" wrap="square" tIns="68575"/>
          <a:lstStyle>
            <a:lvl1pPr indent="-361950" lvl="0" marL="4572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1pPr>
            <a:lvl2pPr indent="-361950" lvl="1" marL="9144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2pPr>
            <a:lvl3pPr indent="-361950" lvl="2" marL="13716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3pPr>
            <a:lvl4pPr indent="-361950" lvl="3" marL="18288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4pPr>
            <a:lvl5pPr indent="-361950" lvl="4" marL="22860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5pPr>
            <a:lvl6pPr indent="-361950" lvl="5" marL="27432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6pPr>
            <a:lvl7pPr indent="-361950" lvl="6" marL="32004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7pPr>
            <a:lvl8pPr indent="-361950" lvl="7" marL="36576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8pPr>
            <a:lvl9pPr indent="-361950" lvl="8" marL="41148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9pPr>
          </a:lstStyle>
          <a:p/>
        </p:txBody>
      </p:sp>
      <p:sp>
        <p:nvSpPr>
          <p:cNvPr id="93" name="Google Shape;93;p23"/>
          <p:cNvSpPr txBox="1"/>
          <p:nvPr>
            <p:ph idx="12" type="sldNum"/>
          </p:nvPr>
        </p:nvSpPr>
        <p:spPr>
          <a:xfrm>
            <a:off x="8317363" y="4803219"/>
            <a:ext cx="198000" cy="201900"/>
          </a:xfrm>
          <a:prstGeom prst="rect">
            <a:avLst/>
          </a:prstGeom>
          <a:noFill/>
          <a:ln>
            <a:noFill/>
          </a:ln>
        </p:spPr>
        <p:txBody>
          <a:bodyPr anchorCtr="0" anchor="ctr" bIns="34275" lIns="34275" spcFirstLastPara="1" rIns="34275" wrap="square" tIns="34275">
            <a:noAutofit/>
          </a:bodyPr>
          <a:lstStyle>
            <a:lvl1pPr indent="0" lvl="0"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p:cSld name="Vertical Title and Text">
    <p:spTree>
      <p:nvGrpSpPr>
        <p:cNvPr id="94" name="Shape 94"/>
        <p:cNvGrpSpPr/>
        <p:nvPr/>
      </p:nvGrpSpPr>
      <p:grpSpPr>
        <a:xfrm>
          <a:off x="0" y="0"/>
          <a:ext cx="0" cy="0"/>
          <a:chOff x="0" y="0"/>
          <a:chExt cx="0" cy="0"/>
        </a:xfrm>
      </p:grpSpPr>
      <p:sp>
        <p:nvSpPr>
          <p:cNvPr id="95" name="Google Shape;95;p24"/>
          <p:cNvSpPr txBox="1"/>
          <p:nvPr>
            <p:ph type="title"/>
          </p:nvPr>
        </p:nvSpPr>
        <p:spPr>
          <a:xfrm>
            <a:off x="6543675" y="273844"/>
            <a:ext cx="1971600" cy="4359000"/>
          </a:xfrm>
          <a:prstGeom prst="rect">
            <a:avLst/>
          </a:prstGeom>
          <a:noFill/>
          <a:ln>
            <a:noFill/>
          </a:ln>
        </p:spPr>
        <p:txBody>
          <a:bodyPr anchorCtr="0" anchor="ctr" bIns="68575" lIns="68575" spcFirstLastPara="1" rIns="68575" wrap="square" tIns="68575"/>
          <a:lstStyle>
            <a:lvl1pPr indent="0" lvl="0"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1pPr>
            <a:lvl2pPr indent="0" lvl="1"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2pPr>
            <a:lvl3pPr indent="0" lvl="2"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3pPr>
            <a:lvl4pPr indent="0" lvl="3"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4pPr>
            <a:lvl5pPr indent="0" lvl="4"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5pPr>
            <a:lvl6pPr indent="0" lvl="5"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6pPr>
            <a:lvl7pPr indent="0" lvl="6"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7pPr>
            <a:lvl8pPr indent="0" lvl="7"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8pPr>
            <a:lvl9pPr indent="0" lvl="8"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9pPr>
          </a:lstStyle>
          <a:p/>
        </p:txBody>
      </p:sp>
      <p:sp>
        <p:nvSpPr>
          <p:cNvPr id="96" name="Google Shape;96;p24"/>
          <p:cNvSpPr txBox="1"/>
          <p:nvPr>
            <p:ph idx="1" type="body"/>
          </p:nvPr>
        </p:nvSpPr>
        <p:spPr>
          <a:xfrm>
            <a:off x="628650" y="273844"/>
            <a:ext cx="5800800" cy="4359000"/>
          </a:xfrm>
          <a:prstGeom prst="rect">
            <a:avLst/>
          </a:prstGeom>
          <a:noFill/>
          <a:ln>
            <a:noFill/>
          </a:ln>
        </p:spPr>
        <p:txBody>
          <a:bodyPr anchorCtr="0" anchor="t" bIns="68575" lIns="68575" spcFirstLastPara="1" rIns="68575" wrap="square" tIns="68575"/>
          <a:lstStyle>
            <a:lvl1pPr indent="-361950" lvl="0" marL="4572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1pPr>
            <a:lvl2pPr indent="-361950" lvl="1" marL="9144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2pPr>
            <a:lvl3pPr indent="-361950" lvl="2" marL="13716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3pPr>
            <a:lvl4pPr indent="-361950" lvl="3" marL="18288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4pPr>
            <a:lvl5pPr indent="-361950" lvl="4" marL="22860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5pPr>
            <a:lvl6pPr indent="-361950" lvl="5" marL="27432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6pPr>
            <a:lvl7pPr indent="-361950" lvl="6" marL="32004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7pPr>
            <a:lvl8pPr indent="-361950" lvl="7" marL="36576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8pPr>
            <a:lvl9pPr indent="-361950" lvl="8" marL="41148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9pPr>
          </a:lstStyle>
          <a:p/>
        </p:txBody>
      </p:sp>
      <p:sp>
        <p:nvSpPr>
          <p:cNvPr id="97" name="Google Shape;97;p24"/>
          <p:cNvSpPr txBox="1"/>
          <p:nvPr>
            <p:ph idx="12" type="sldNum"/>
          </p:nvPr>
        </p:nvSpPr>
        <p:spPr>
          <a:xfrm>
            <a:off x="8317363" y="4803219"/>
            <a:ext cx="198000" cy="201900"/>
          </a:xfrm>
          <a:prstGeom prst="rect">
            <a:avLst/>
          </a:prstGeom>
          <a:noFill/>
          <a:ln>
            <a:noFill/>
          </a:ln>
        </p:spPr>
        <p:txBody>
          <a:bodyPr anchorCtr="0" anchor="ctr" bIns="34275" lIns="34275" spcFirstLastPara="1" rIns="34275" wrap="square" tIns="34275">
            <a:noAutofit/>
          </a:bodyPr>
          <a:lstStyle>
            <a:lvl1pPr indent="0" lvl="0"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68575" lIns="68575" spcFirstLastPara="1" rIns="68575" wrap="square" tIns="68575"/>
          <a:lstStyle>
            <a:lvl1pPr indent="0" lvl="0"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1pPr>
            <a:lvl2pPr indent="0" lvl="1"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2pPr>
            <a:lvl3pPr indent="0" lvl="2"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3pPr>
            <a:lvl4pPr indent="0" lvl="3"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4pPr>
            <a:lvl5pPr indent="0" lvl="4"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5pPr>
            <a:lvl6pPr indent="0" lvl="5"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6pPr>
            <a:lvl7pPr indent="0" lvl="6"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7pPr>
            <a:lvl8pPr indent="0" lvl="7"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8pPr>
            <a:lvl9pPr indent="0" lvl="8" marL="0" marR="0" rtl="0" algn="l">
              <a:lnSpc>
                <a:spcPct val="90000"/>
              </a:lnSpc>
              <a:spcBef>
                <a:spcPts val="0"/>
              </a:spcBef>
              <a:spcAft>
                <a:spcPts val="0"/>
              </a:spcAft>
              <a:buClr>
                <a:srgbClr val="000000"/>
              </a:buClr>
              <a:buSzPts val="1100"/>
              <a:buFont typeface="Calibri"/>
              <a:buNone/>
              <a:defRPr b="0" i="0" sz="3300" u="none" cap="none" strike="noStrike">
                <a:solidFill>
                  <a:srgbClr val="000000"/>
                </a:solidFill>
                <a:latin typeface="Calibri"/>
                <a:ea typeface="Calibri"/>
                <a:cs typeface="Calibri"/>
                <a:sym typeface="Calibri"/>
              </a:defRPr>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68575" lIns="68575" spcFirstLastPara="1" rIns="68575" wrap="square" tIns="68575"/>
          <a:lstStyle>
            <a:lvl1pPr indent="-361950" lvl="0" marL="4572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1pPr>
            <a:lvl2pPr indent="-361950" lvl="1" marL="9144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2pPr>
            <a:lvl3pPr indent="-361950" lvl="2" marL="13716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3pPr>
            <a:lvl4pPr indent="-361950" lvl="3" marL="18288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4pPr>
            <a:lvl5pPr indent="-361950" lvl="4" marL="22860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5pPr>
            <a:lvl6pPr indent="-361950" lvl="5" marL="27432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6pPr>
            <a:lvl7pPr indent="-361950" lvl="6" marL="32004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7pPr>
            <a:lvl8pPr indent="-361950" lvl="7" marL="36576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8pPr>
            <a:lvl9pPr indent="-361950" lvl="8" marL="41148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9pPr>
          </a:lstStyle>
          <a:p/>
        </p:txBody>
      </p:sp>
      <p:sp>
        <p:nvSpPr>
          <p:cNvPr id="53" name="Google Shape;53;p13"/>
          <p:cNvSpPr txBox="1"/>
          <p:nvPr>
            <p:ph idx="12" type="sldNum"/>
          </p:nvPr>
        </p:nvSpPr>
        <p:spPr>
          <a:xfrm>
            <a:off x="8317363" y="4803219"/>
            <a:ext cx="198000" cy="201900"/>
          </a:xfrm>
          <a:prstGeom prst="rect">
            <a:avLst/>
          </a:prstGeom>
          <a:noFill/>
          <a:ln>
            <a:noFill/>
          </a:ln>
        </p:spPr>
        <p:txBody>
          <a:bodyPr anchorCtr="0" anchor="ctr" bIns="34275" lIns="34275" spcFirstLastPara="1" rIns="34275" wrap="square" tIns="34275">
            <a:noAutofit/>
          </a:bodyPr>
          <a:lstStyle>
            <a:lvl1pPr indent="0" lvl="0"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10.png"/><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hyperlink" Target="http://www.youtube.com/watch?v=NP2a1xkbLgU" TargetMode="External"/><Relationship Id="rId5"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25"/>
          <p:cNvSpPr/>
          <p:nvPr/>
        </p:nvSpPr>
        <p:spPr>
          <a:xfrm>
            <a:off x="2010333" y="140586"/>
            <a:ext cx="6475800" cy="665100"/>
          </a:xfrm>
          <a:prstGeom prst="rect">
            <a:avLst/>
          </a:prstGeom>
          <a:noFill/>
          <a:ln>
            <a:noFill/>
          </a:ln>
        </p:spPr>
        <p:txBody>
          <a:bodyPr anchorCtr="0" anchor="ctr" bIns="34275" lIns="34275" spcFirstLastPara="1" rIns="34275" wrap="square" tIns="34275">
            <a:noAutofit/>
          </a:bodyPr>
          <a:lstStyle/>
          <a:p>
            <a:pPr indent="0" lvl="0" marL="0" marR="0" rtl="0" algn="r">
              <a:lnSpc>
                <a:spcPct val="90000"/>
              </a:lnSpc>
              <a:spcBef>
                <a:spcPts val="0"/>
              </a:spcBef>
              <a:spcAft>
                <a:spcPts val="0"/>
              </a:spcAft>
              <a:buClr>
                <a:srgbClr val="FFFFFF"/>
              </a:buClr>
              <a:buFont typeface="Roboto"/>
              <a:buNone/>
            </a:pPr>
            <a:r>
              <a:rPr lang="en" sz="5400">
                <a:solidFill>
                  <a:srgbClr val="FFFFFF"/>
                </a:solidFill>
                <a:latin typeface="Roboto"/>
                <a:ea typeface="Roboto"/>
                <a:cs typeface="Roboto"/>
                <a:sym typeface="Roboto"/>
              </a:rPr>
              <a:t>Directions</a:t>
            </a:r>
            <a:endParaRPr sz="5400">
              <a:solidFill>
                <a:srgbClr val="FFFFFF"/>
              </a:solidFill>
              <a:latin typeface="Roboto"/>
              <a:ea typeface="Roboto"/>
              <a:cs typeface="Roboto"/>
              <a:sym typeface="Roboto"/>
            </a:endParaRPr>
          </a:p>
        </p:txBody>
      </p:sp>
      <p:sp>
        <p:nvSpPr>
          <p:cNvPr id="103" name="Google Shape;103;p25"/>
          <p:cNvSpPr/>
          <p:nvPr/>
        </p:nvSpPr>
        <p:spPr>
          <a:xfrm>
            <a:off x="0" y="0"/>
            <a:ext cx="9144000" cy="722700"/>
          </a:xfrm>
          <a:prstGeom prst="rect">
            <a:avLst/>
          </a:prstGeom>
          <a:solidFill>
            <a:srgbClr val="79A1A2"/>
          </a:soli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000000"/>
              </a:buClr>
              <a:buFont typeface="Calibri"/>
              <a:buNone/>
            </a:pPr>
            <a:r>
              <a:t/>
            </a:r>
            <a:endParaRPr b="0" i="0" sz="1400" u="none" cap="none" strike="noStrike">
              <a:solidFill>
                <a:srgbClr val="FFFFFF"/>
              </a:solidFill>
              <a:latin typeface="Calibri"/>
              <a:ea typeface="Calibri"/>
              <a:cs typeface="Calibri"/>
              <a:sym typeface="Calibri"/>
            </a:endParaRPr>
          </a:p>
        </p:txBody>
      </p:sp>
      <p:sp>
        <p:nvSpPr>
          <p:cNvPr id="104" name="Google Shape;104;p25"/>
          <p:cNvSpPr txBox="1"/>
          <p:nvPr/>
        </p:nvSpPr>
        <p:spPr>
          <a:xfrm>
            <a:off x="122464" y="88382"/>
            <a:ext cx="8874600" cy="543900"/>
          </a:xfrm>
          <a:prstGeom prst="rect">
            <a:avLst/>
          </a:prstGeom>
          <a:noFill/>
          <a:ln>
            <a:noFill/>
          </a:ln>
        </p:spPr>
        <p:txBody>
          <a:bodyPr anchorCtr="0" anchor="ctr" bIns="17150" lIns="34275" spcFirstLastPara="1" rIns="34275" wrap="square" tIns="17150">
            <a:noAutofit/>
          </a:bodyPr>
          <a:lstStyle/>
          <a:p>
            <a:pPr indent="0" lvl="0" marL="0" rtl="0" algn="l">
              <a:spcBef>
                <a:spcPts val="0"/>
              </a:spcBef>
              <a:spcAft>
                <a:spcPts val="0"/>
              </a:spcAft>
              <a:buNone/>
            </a:pPr>
            <a:r>
              <a:rPr b="1" lang="en" sz="2600">
                <a:solidFill>
                  <a:srgbClr val="FFFFFF"/>
                </a:solidFill>
                <a:latin typeface="Montserrat SemiBold"/>
                <a:ea typeface="Montserrat SemiBold"/>
                <a:cs typeface="Montserrat SemiBold"/>
                <a:sym typeface="Montserrat SemiBold"/>
              </a:rPr>
              <a:t>INTRODUCTION</a:t>
            </a:r>
            <a:endParaRPr b="1" sz="2600">
              <a:solidFill>
                <a:srgbClr val="FFFFFF"/>
              </a:solidFill>
              <a:latin typeface="Montserrat SemiBold"/>
              <a:ea typeface="Montserrat SemiBold"/>
              <a:cs typeface="Montserrat SemiBold"/>
              <a:sym typeface="Montserrat SemiBold"/>
            </a:endParaRPr>
          </a:p>
        </p:txBody>
      </p:sp>
      <p:pic>
        <p:nvPicPr>
          <p:cNvPr id="105" name="Google Shape;105;p25"/>
          <p:cNvPicPr preferRelativeResize="0"/>
          <p:nvPr/>
        </p:nvPicPr>
        <p:blipFill rotWithShape="1">
          <a:blip r:embed="rId3">
            <a:alphaModFix/>
          </a:blip>
          <a:srcRect b="0" l="0" r="0" t="0"/>
          <a:stretch/>
        </p:blipFill>
        <p:spPr>
          <a:xfrm>
            <a:off x="8445050" y="146827"/>
            <a:ext cx="503100" cy="463500"/>
          </a:xfrm>
          <a:prstGeom prst="rect">
            <a:avLst/>
          </a:prstGeom>
          <a:noFill/>
          <a:ln>
            <a:noFill/>
          </a:ln>
        </p:spPr>
      </p:pic>
      <p:sp>
        <p:nvSpPr>
          <p:cNvPr id="106" name="Google Shape;106;p25"/>
          <p:cNvSpPr txBox="1"/>
          <p:nvPr/>
        </p:nvSpPr>
        <p:spPr>
          <a:xfrm>
            <a:off x="516300" y="993250"/>
            <a:ext cx="4652400" cy="3889800"/>
          </a:xfrm>
          <a:prstGeom prst="rect">
            <a:avLst/>
          </a:prstGeom>
          <a:noFill/>
          <a:ln>
            <a:noFill/>
          </a:ln>
        </p:spPr>
        <p:txBody>
          <a:bodyPr anchorCtr="0" anchor="t" bIns="68575" lIns="68575" spcFirstLastPara="1" rIns="68575" wrap="square" tIns="68575">
            <a:noAutofit/>
          </a:bodyPr>
          <a:lstStyle/>
          <a:p>
            <a:pPr indent="0" lvl="0" marL="0" rtl="0" algn="l">
              <a:lnSpc>
                <a:spcPct val="120000"/>
              </a:lnSpc>
              <a:spcBef>
                <a:spcPts val="0"/>
              </a:spcBef>
              <a:spcAft>
                <a:spcPts val="0"/>
              </a:spcAft>
              <a:buNone/>
            </a:pPr>
            <a:r>
              <a:rPr lang="en" sz="2300">
                <a:solidFill>
                  <a:schemeClr val="dk1"/>
                </a:solidFill>
                <a:latin typeface="Lato"/>
                <a:ea typeface="Lato"/>
                <a:cs typeface="Lato"/>
                <a:sym typeface="Lato"/>
              </a:rPr>
              <a:t>Today we’re going to read an article from CommonLit about Alexander Hamilton to help us prepare for our upcoming class trip.</a:t>
            </a:r>
            <a:endParaRPr sz="2300">
              <a:solidFill>
                <a:schemeClr val="dk1"/>
              </a:solidFill>
              <a:latin typeface="Lato"/>
              <a:ea typeface="Lato"/>
              <a:cs typeface="Lato"/>
              <a:sym typeface="Lato"/>
            </a:endParaRPr>
          </a:p>
          <a:p>
            <a:pPr indent="0" lvl="0" marL="0" rtl="0" algn="l">
              <a:lnSpc>
                <a:spcPct val="120000"/>
              </a:lnSpc>
              <a:spcBef>
                <a:spcPts val="0"/>
              </a:spcBef>
              <a:spcAft>
                <a:spcPts val="0"/>
              </a:spcAft>
              <a:buNone/>
            </a:pPr>
            <a:r>
              <a:t/>
            </a:r>
            <a:endParaRPr sz="2300">
              <a:solidFill>
                <a:schemeClr val="dk1"/>
              </a:solidFill>
              <a:latin typeface="Lato"/>
              <a:ea typeface="Lato"/>
              <a:cs typeface="Lato"/>
              <a:sym typeface="Lato"/>
            </a:endParaRPr>
          </a:p>
          <a:p>
            <a:pPr indent="0" lvl="0" marL="0" rtl="0" algn="l">
              <a:lnSpc>
                <a:spcPct val="120000"/>
              </a:lnSpc>
              <a:spcBef>
                <a:spcPts val="0"/>
              </a:spcBef>
              <a:spcAft>
                <a:spcPts val="0"/>
              </a:spcAft>
              <a:buNone/>
            </a:pPr>
            <a:r>
              <a:t/>
            </a:r>
            <a:endParaRPr sz="2300">
              <a:solidFill>
                <a:schemeClr val="dk1"/>
              </a:solidFill>
              <a:latin typeface="Lato"/>
              <a:ea typeface="Lato"/>
              <a:cs typeface="Lato"/>
              <a:sym typeface="Lato"/>
            </a:endParaRPr>
          </a:p>
          <a:p>
            <a:pPr indent="0" lvl="0" marL="0" rtl="0" algn="l">
              <a:lnSpc>
                <a:spcPct val="120000"/>
              </a:lnSpc>
              <a:spcBef>
                <a:spcPts val="0"/>
              </a:spcBef>
              <a:spcAft>
                <a:spcPts val="0"/>
              </a:spcAft>
              <a:buNone/>
            </a:pPr>
            <a:r>
              <a:t/>
            </a:r>
            <a:endParaRPr sz="2300">
              <a:solidFill>
                <a:schemeClr val="dk1"/>
              </a:solidFill>
              <a:latin typeface="Lato"/>
              <a:ea typeface="Lato"/>
              <a:cs typeface="Lato"/>
              <a:sym typeface="Lato"/>
            </a:endParaRPr>
          </a:p>
        </p:txBody>
      </p:sp>
      <p:pic>
        <p:nvPicPr>
          <p:cNvPr id="107" name="Google Shape;107;p25"/>
          <p:cNvPicPr preferRelativeResize="0"/>
          <p:nvPr/>
        </p:nvPicPr>
        <p:blipFill>
          <a:blip r:embed="rId4">
            <a:alphaModFix/>
          </a:blip>
          <a:stretch>
            <a:fillRect/>
          </a:stretch>
        </p:blipFill>
        <p:spPr>
          <a:xfrm>
            <a:off x="5739275" y="850098"/>
            <a:ext cx="3208877" cy="4033014"/>
          </a:xfrm>
          <a:prstGeom prst="rect">
            <a:avLst/>
          </a:prstGeom>
          <a:noFill/>
          <a:ln>
            <a:noFill/>
          </a:ln>
        </p:spPr>
      </p:pic>
      <p:pic>
        <p:nvPicPr>
          <p:cNvPr id="108" name="Google Shape;108;p25"/>
          <p:cNvPicPr preferRelativeResize="0"/>
          <p:nvPr/>
        </p:nvPicPr>
        <p:blipFill>
          <a:blip r:embed="rId5">
            <a:alphaModFix/>
          </a:blip>
          <a:stretch>
            <a:fillRect/>
          </a:stretch>
        </p:blipFill>
        <p:spPr>
          <a:xfrm>
            <a:off x="740475" y="2939780"/>
            <a:ext cx="4637057" cy="1943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34"/>
          <p:cNvSpPr/>
          <p:nvPr/>
        </p:nvSpPr>
        <p:spPr>
          <a:xfrm>
            <a:off x="2010333" y="140586"/>
            <a:ext cx="6475800" cy="665100"/>
          </a:xfrm>
          <a:prstGeom prst="rect">
            <a:avLst/>
          </a:prstGeom>
          <a:noFill/>
          <a:ln>
            <a:noFill/>
          </a:ln>
        </p:spPr>
        <p:txBody>
          <a:bodyPr anchorCtr="0" anchor="ctr" bIns="34275" lIns="34275" spcFirstLastPara="1" rIns="34275" wrap="square" tIns="34275">
            <a:noAutofit/>
          </a:bodyPr>
          <a:lstStyle/>
          <a:p>
            <a:pPr indent="0" lvl="0" marL="0" marR="0" rtl="0" algn="r">
              <a:lnSpc>
                <a:spcPct val="90000"/>
              </a:lnSpc>
              <a:spcBef>
                <a:spcPts val="0"/>
              </a:spcBef>
              <a:spcAft>
                <a:spcPts val="0"/>
              </a:spcAft>
              <a:buClr>
                <a:srgbClr val="FFFFFF"/>
              </a:buClr>
              <a:buFont typeface="Roboto"/>
              <a:buNone/>
            </a:pPr>
            <a:r>
              <a:rPr lang="en" sz="5400">
                <a:solidFill>
                  <a:srgbClr val="FFFFFF"/>
                </a:solidFill>
                <a:latin typeface="Roboto"/>
                <a:ea typeface="Roboto"/>
                <a:cs typeface="Roboto"/>
                <a:sym typeface="Roboto"/>
              </a:rPr>
              <a:t>Directions</a:t>
            </a:r>
            <a:endParaRPr sz="5400">
              <a:solidFill>
                <a:srgbClr val="FFFFFF"/>
              </a:solidFill>
              <a:latin typeface="Roboto"/>
              <a:ea typeface="Roboto"/>
              <a:cs typeface="Roboto"/>
              <a:sym typeface="Roboto"/>
            </a:endParaRPr>
          </a:p>
        </p:txBody>
      </p:sp>
      <p:sp>
        <p:nvSpPr>
          <p:cNvPr id="181" name="Google Shape;181;p34"/>
          <p:cNvSpPr/>
          <p:nvPr/>
        </p:nvSpPr>
        <p:spPr>
          <a:xfrm>
            <a:off x="0" y="0"/>
            <a:ext cx="9144000" cy="722700"/>
          </a:xfrm>
          <a:prstGeom prst="rect">
            <a:avLst/>
          </a:prstGeom>
          <a:solidFill>
            <a:srgbClr val="79A1A2"/>
          </a:soli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000000"/>
              </a:buClr>
              <a:buFont typeface="Calibri"/>
              <a:buNone/>
            </a:pPr>
            <a:r>
              <a:t/>
            </a:r>
            <a:endParaRPr b="0" i="0" sz="1400" u="none" cap="none" strike="noStrike">
              <a:solidFill>
                <a:srgbClr val="FFFFFF"/>
              </a:solidFill>
              <a:latin typeface="Calibri"/>
              <a:ea typeface="Calibri"/>
              <a:cs typeface="Calibri"/>
              <a:sym typeface="Calibri"/>
            </a:endParaRPr>
          </a:p>
        </p:txBody>
      </p:sp>
      <p:sp>
        <p:nvSpPr>
          <p:cNvPr id="182" name="Google Shape;182;p34"/>
          <p:cNvSpPr txBox="1"/>
          <p:nvPr/>
        </p:nvSpPr>
        <p:spPr>
          <a:xfrm>
            <a:off x="122464" y="88382"/>
            <a:ext cx="8874600" cy="543900"/>
          </a:xfrm>
          <a:prstGeom prst="rect">
            <a:avLst/>
          </a:prstGeom>
          <a:noFill/>
          <a:ln>
            <a:noFill/>
          </a:ln>
        </p:spPr>
        <p:txBody>
          <a:bodyPr anchorCtr="0" anchor="ctr" bIns="17150" lIns="34275" spcFirstLastPara="1" rIns="34275" wrap="square" tIns="17150">
            <a:noAutofit/>
          </a:bodyPr>
          <a:lstStyle/>
          <a:p>
            <a:pPr indent="0" lvl="0" marL="0" rtl="0" algn="l">
              <a:spcBef>
                <a:spcPts val="0"/>
              </a:spcBef>
              <a:spcAft>
                <a:spcPts val="0"/>
              </a:spcAft>
              <a:buNone/>
            </a:pPr>
            <a:r>
              <a:rPr b="1" lang="en" sz="2600">
                <a:solidFill>
                  <a:srgbClr val="FFFFFF"/>
                </a:solidFill>
                <a:latin typeface="Montserrat SemiBold"/>
                <a:ea typeface="Montserrat SemiBold"/>
                <a:cs typeface="Montserrat SemiBold"/>
                <a:sym typeface="Montserrat SemiBold"/>
              </a:rPr>
              <a:t>EXIT TICKET</a:t>
            </a:r>
            <a:endParaRPr b="1" sz="2600">
              <a:solidFill>
                <a:srgbClr val="FFFFFF"/>
              </a:solidFill>
              <a:latin typeface="Montserrat SemiBold"/>
              <a:ea typeface="Montserrat SemiBold"/>
              <a:cs typeface="Montserrat SemiBold"/>
              <a:sym typeface="Montserrat SemiBold"/>
            </a:endParaRPr>
          </a:p>
        </p:txBody>
      </p:sp>
      <p:pic>
        <p:nvPicPr>
          <p:cNvPr id="183" name="Google Shape;183;p34"/>
          <p:cNvPicPr preferRelativeResize="0"/>
          <p:nvPr/>
        </p:nvPicPr>
        <p:blipFill rotWithShape="1">
          <a:blip r:embed="rId3">
            <a:alphaModFix/>
          </a:blip>
          <a:srcRect b="0" l="0" r="0" t="0"/>
          <a:stretch/>
        </p:blipFill>
        <p:spPr>
          <a:xfrm>
            <a:off x="8445050" y="146827"/>
            <a:ext cx="503100" cy="463500"/>
          </a:xfrm>
          <a:prstGeom prst="rect">
            <a:avLst/>
          </a:prstGeom>
          <a:noFill/>
          <a:ln>
            <a:noFill/>
          </a:ln>
        </p:spPr>
      </p:pic>
      <p:sp>
        <p:nvSpPr>
          <p:cNvPr id="184" name="Google Shape;184;p34"/>
          <p:cNvSpPr txBox="1"/>
          <p:nvPr/>
        </p:nvSpPr>
        <p:spPr>
          <a:xfrm>
            <a:off x="183525" y="837550"/>
            <a:ext cx="3555000" cy="37431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chemeClr val="dk1"/>
              </a:buClr>
              <a:buSzPts val="2400"/>
              <a:buFont typeface="Roboto"/>
              <a:buChar char="●"/>
            </a:pPr>
            <a:r>
              <a:rPr lang="en" sz="2400">
                <a:solidFill>
                  <a:schemeClr val="dk1"/>
                </a:solidFill>
                <a:latin typeface="Roboto"/>
                <a:ea typeface="Roboto"/>
                <a:cs typeface="Roboto"/>
                <a:sym typeface="Roboto"/>
              </a:rPr>
              <a:t>Turn to page 7 in your CommonLit packet.</a:t>
            </a:r>
            <a:endParaRPr sz="2400">
              <a:solidFill>
                <a:schemeClr val="dk1"/>
              </a:solidFill>
              <a:latin typeface="Roboto"/>
              <a:ea typeface="Roboto"/>
              <a:cs typeface="Roboto"/>
              <a:sym typeface="Roboto"/>
            </a:endParaRPr>
          </a:p>
          <a:p>
            <a:pPr indent="0" lvl="0" marL="457200" rtl="0" algn="l">
              <a:spcBef>
                <a:spcPts val="0"/>
              </a:spcBef>
              <a:spcAft>
                <a:spcPts val="0"/>
              </a:spcAft>
              <a:buNone/>
            </a:pPr>
            <a:r>
              <a:t/>
            </a:r>
            <a:endParaRPr sz="2400">
              <a:solidFill>
                <a:schemeClr val="dk1"/>
              </a:solidFill>
              <a:latin typeface="Roboto"/>
              <a:ea typeface="Roboto"/>
              <a:cs typeface="Roboto"/>
              <a:sym typeface="Roboto"/>
            </a:endParaRPr>
          </a:p>
          <a:p>
            <a:pPr indent="-381000" lvl="0" marL="457200" rtl="0" algn="l">
              <a:spcBef>
                <a:spcPts val="0"/>
              </a:spcBef>
              <a:spcAft>
                <a:spcPts val="0"/>
              </a:spcAft>
              <a:buClr>
                <a:schemeClr val="dk1"/>
              </a:buClr>
              <a:buSzPts val="2400"/>
              <a:buFont typeface="Roboto"/>
              <a:buChar char="●"/>
            </a:pPr>
            <a:r>
              <a:rPr lang="en" sz="2400">
                <a:solidFill>
                  <a:schemeClr val="dk1"/>
                </a:solidFill>
                <a:latin typeface="Roboto"/>
                <a:ea typeface="Roboto"/>
                <a:cs typeface="Roboto"/>
                <a:sym typeface="Roboto"/>
              </a:rPr>
              <a:t>Complete the Exit Ticket.</a:t>
            </a:r>
            <a:endParaRPr sz="2400">
              <a:solidFill>
                <a:schemeClr val="dk1"/>
              </a:solidFill>
              <a:latin typeface="Roboto"/>
              <a:ea typeface="Roboto"/>
              <a:cs typeface="Roboto"/>
              <a:sym typeface="Roboto"/>
            </a:endParaRPr>
          </a:p>
          <a:p>
            <a:pPr indent="0" lvl="0" marL="457200" rtl="0" algn="l">
              <a:spcBef>
                <a:spcPts val="0"/>
              </a:spcBef>
              <a:spcAft>
                <a:spcPts val="0"/>
              </a:spcAft>
              <a:buNone/>
            </a:pPr>
            <a:r>
              <a:t/>
            </a:r>
            <a:endParaRPr sz="2400">
              <a:solidFill>
                <a:schemeClr val="dk1"/>
              </a:solidFill>
              <a:latin typeface="Roboto"/>
              <a:ea typeface="Roboto"/>
              <a:cs typeface="Roboto"/>
              <a:sym typeface="Roboto"/>
            </a:endParaRPr>
          </a:p>
          <a:p>
            <a:pPr indent="-381000" lvl="0" marL="457200" rtl="0" algn="l">
              <a:spcBef>
                <a:spcPts val="0"/>
              </a:spcBef>
              <a:spcAft>
                <a:spcPts val="0"/>
              </a:spcAft>
              <a:buClr>
                <a:schemeClr val="dk1"/>
              </a:buClr>
              <a:buSzPts val="2400"/>
              <a:buFont typeface="Roboto"/>
              <a:buChar char="●"/>
            </a:pPr>
            <a:r>
              <a:rPr lang="en" sz="2400">
                <a:solidFill>
                  <a:schemeClr val="dk1"/>
                </a:solidFill>
                <a:latin typeface="Roboto"/>
                <a:ea typeface="Roboto"/>
                <a:cs typeface="Roboto"/>
                <a:sym typeface="Roboto"/>
              </a:rPr>
              <a:t>Use the text to help complete your paragraph.</a:t>
            </a:r>
            <a:endParaRPr sz="2400">
              <a:solidFill>
                <a:schemeClr val="dk1"/>
              </a:solidFill>
              <a:latin typeface="Roboto"/>
              <a:ea typeface="Roboto"/>
              <a:cs typeface="Roboto"/>
              <a:sym typeface="Roboto"/>
            </a:endParaRPr>
          </a:p>
          <a:p>
            <a:pPr indent="0" lvl="0" marL="0" rtl="0" algn="l">
              <a:spcBef>
                <a:spcPts val="0"/>
              </a:spcBef>
              <a:spcAft>
                <a:spcPts val="0"/>
              </a:spcAft>
              <a:buNone/>
            </a:pPr>
            <a:r>
              <a:t/>
            </a:r>
            <a:endParaRPr sz="2400">
              <a:solidFill>
                <a:schemeClr val="dk1"/>
              </a:solidFill>
              <a:latin typeface="Roboto"/>
              <a:ea typeface="Roboto"/>
              <a:cs typeface="Roboto"/>
              <a:sym typeface="Roboto"/>
            </a:endParaRPr>
          </a:p>
          <a:p>
            <a:pPr indent="0" lvl="0" marL="0" rtl="0" algn="l">
              <a:spcBef>
                <a:spcPts val="0"/>
              </a:spcBef>
              <a:spcAft>
                <a:spcPts val="0"/>
              </a:spcAft>
              <a:buNone/>
            </a:pPr>
            <a:r>
              <a:t/>
            </a:r>
            <a:endParaRPr sz="2400">
              <a:solidFill>
                <a:schemeClr val="dk1"/>
              </a:solidFill>
              <a:latin typeface="Roboto"/>
              <a:ea typeface="Roboto"/>
              <a:cs typeface="Roboto"/>
              <a:sym typeface="Roboto"/>
            </a:endParaRPr>
          </a:p>
          <a:p>
            <a:pPr indent="0" lvl="0" marL="0" rtl="0" algn="l">
              <a:spcBef>
                <a:spcPts val="0"/>
              </a:spcBef>
              <a:spcAft>
                <a:spcPts val="0"/>
              </a:spcAft>
              <a:buNone/>
            </a:pPr>
            <a:r>
              <a:t/>
            </a:r>
            <a:endParaRPr sz="2400">
              <a:solidFill>
                <a:schemeClr val="dk1"/>
              </a:solidFill>
              <a:latin typeface="Roboto"/>
              <a:ea typeface="Roboto"/>
              <a:cs typeface="Roboto"/>
              <a:sym typeface="Roboto"/>
            </a:endParaRPr>
          </a:p>
          <a:p>
            <a:pPr indent="0" lvl="0" marL="0" rtl="0" algn="l">
              <a:spcBef>
                <a:spcPts val="0"/>
              </a:spcBef>
              <a:spcAft>
                <a:spcPts val="0"/>
              </a:spcAft>
              <a:buNone/>
            </a:pPr>
            <a:r>
              <a:t/>
            </a:r>
            <a:endParaRPr/>
          </a:p>
        </p:txBody>
      </p:sp>
      <p:sp>
        <p:nvSpPr>
          <p:cNvPr id="185" name="Google Shape;185;p34"/>
          <p:cNvSpPr txBox="1"/>
          <p:nvPr/>
        </p:nvSpPr>
        <p:spPr>
          <a:xfrm>
            <a:off x="8167200" y="2098300"/>
            <a:ext cx="6198000" cy="72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86" name="Google Shape;186;p34"/>
          <p:cNvPicPr preferRelativeResize="0"/>
          <p:nvPr/>
        </p:nvPicPr>
        <p:blipFill>
          <a:blip r:embed="rId4">
            <a:alphaModFix/>
          </a:blip>
          <a:stretch>
            <a:fillRect/>
          </a:stretch>
        </p:blipFill>
        <p:spPr>
          <a:xfrm>
            <a:off x="4780875" y="837561"/>
            <a:ext cx="3060514" cy="4033013"/>
          </a:xfrm>
          <a:prstGeom prst="rect">
            <a:avLst/>
          </a:prstGeom>
          <a:noFill/>
          <a:ln cap="flat" cmpd="sng" w="19050">
            <a:solidFill>
              <a:srgbClr val="000000"/>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26"/>
          <p:cNvSpPr/>
          <p:nvPr/>
        </p:nvSpPr>
        <p:spPr>
          <a:xfrm>
            <a:off x="0" y="0"/>
            <a:ext cx="9144000" cy="722700"/>
          </a:xfrm>
          <a:prstGeom prst="rect">
            <a:avLst/>
          </a:prstGeom>
          <a:solidFill>
            <a:srgbClr val="79A1A2"/>
          </a:soli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000000"/>
              </a:buClr>
              <a:buFont typeface="Calibri"/>
              <a:buNone/>
            </a:pPr>
            <a:r>
              <a:t/>
            </a:r>
            <a:endParaRPr b="0" i="0" sz="1400" u="none" cap="none" strike="noStrike">
              <a:solidFill>
                <a:srgbClr val="FFFFFF"/>
              </a:solidFill>
              <a:latin typeface="Calibri"/>
              <a:ea typeface="Calibri"/>
              <a:cs typeface="Calibri"/>
              <a:sym typeface="Calibri"/>
            </a:endParaRPr>
          </a:p>
        </p:txBody>
      </p:sp>
      <p:sp>
        <p:nvSpPr>
          <p:cNvPr id="114" name="Google Shape;114;p26"/>
          <p:cNvSpPr txBox="1"/>
          <p:nvPr/>
        </p:nvSpPr>
        <p:spPr>
          <a:xfrm>
            <a:off x="122464" y="88382"/>
            <a:ext cx="8874600" cy="543900"/>
          </a:xfrm>
          <a:prstGeom prst="rect">
            <a:avLst/>
          </a:prstGeom>
          <a:noFill/>
          <a:ln>
            <a:noFill/>
          </a:ln>
        </p:spPr>
        <p:txBody>
          <a:bodyPr anchorCtr="0" anchor="ctr" bIns="17150" lIns="34275" spcFirstLastPara="1" rIns="34275" wrap="square" tIns="17150">
            <a:noAutofit/>
          </a:bodyPr>
          <a:lstStyle/>
          <a:p>
            <a:pPr indent="0" lvl="0" marL="0" rtl="0" algn="l">
              <a:spcBef>
                <a:spcPts val="0"/>
              </a:spcBef>
              <a:spcAft>
                <a:spcPts val="0"/>
              </a:spcAft>
              <a:buNone/>
            </a:pPr>
            <a:r>
              <a:rPr b="1" lang="en" sz="2600">
                <a:solidFill>
                  <a:srgbClr val="FFFFFF"/>
                </a:solidFill>
                <a:latin typeface="Montserrat SemiBold"/>
                <a:ea typeface="Montserrat SemiBold"/>
                <a:cs typeface="Montserrat SemiBold"/>
                <a:sym typeface="Montserrat SemiBold"/>
              </a:rPr>
              <a:t>AGENDA</a:t>
            </a:r>
            <a:endParaRPr b="1" sz="2600">
              <a:solidFill>
                <a:srgbClr val="FFFFFF"/>
              </a:solidFill>
              <a:latin typeface="Montserrat SemiBold"/>
              <a:ea typeface="Montserrat SemiBold"/>
              <a:cs typeface="Montserrat SemiBold"/>
              <a:sym typeface="Montserrat SemiBold"/>
            </a:endParaRPr>
          </a:p>
        </p:txBody>
      </p:sp>
      <p:pic>
        <p:nvPicPr>
          <p:cNvPr id="115" name="Google Shape;115;p26"/>
          <p:cNvPicPr preferRelativeResize="0"/>
          <p:nvPr/>
        </p:nvPicPr>
        <p:blipFill rotWithShape="1">
          <a:blip r:embed="rId3">
            <a:alphaModFix/>
          </a:blip>
          <a:srcRect b="0" l="0" r="0" t="0"/>
          <a:stretch/>
        </p:blipFill>
        <p:spPr>
          <a:xfrm>
            <a:off x="8445050" y="146827"/>
            <a:ext cx="503100" cy="463500"/>
          </a:xfrm>
          <a:prstGeom prst="rect">
            <a:avLst/>
          </a:prstGeom>
          <a:noFill/>
          <a:ln>
            <a:noFill/>
          </a:ln>
        </p:spPr>
      </p:pic>
      <p:sp>
        <p:nvSpPr>
          <p:cNvPr id="116" name="Google Shape;116;p26"/>
          <p:cNvSpPr txBox="1"/>
          <p:nvPr/>
        </p:nvSpPr>
        <p:spPr>
          <a:xfrm>
            <a:off x="516299" y="993250"/>
            <a:ext cx="8111400" cy="3722100"/>
          </a:xfrm>
          <a:prstGeom prst="rect">
            <a:avLst/>
          </a:prstGeom>
          <a:noFill/>
          <a:ln>
            <a:noFill/>
          </a:ln>
        </p:spPr>
        <p:txBody>
          <a:bodyPr anchorCtr="0" anchor="t" bIns="68575" lIns="68575" spcFirstLastPara="1" rIns="68575" wrap="square" tIns="68575">
            <a:noAutofit/>
          </a:bodyPr>
          <a:lstStyle/>
          <a:p>
            <a:pPr indent="-374650" lvl="0" marL="457200" rtl="0" algn="l">
              <a:lnSpc>
                <a:spcPct val="120000"/>
              </a:lnSpc>
              <a:spcBef>
                <a:spcPts val="0"/>
              </a:spcBef>
              <a:spcAft>
                <a:spcPts val="0"/>
              </a:spcAft>
              <a:buClr>
                <a:schemeClr val="dk1"/>
              </a:buClr>
              <a:buSzPts val="2300"/>
              <a:buFont typeface="Lato"/>
              <a:buAutoNum type="arabicPeriod"/>
            </a:pPr>
            <a:r>
              <a:rPr lang="en" sz="2300">
                <a:solidFill>
                  <a:schemeClr val="dk1"/>
                </a:solidFill>
                <a:latin typeface="Lato"/>
                <a:ea typeface="Lato"/>
                <a:cs typeface="Lato"/>
                <a:sym typeface="Lato"/>
              </a:rPr>
              <a:t>Complete Pre-reading Activity</a:t>
            </a:r>
            <a:endParaRPr sz="2300">
              <a:solidFill>
                <a:schemeClr val="dk1"/>
              </a:solidFill>
              <a:latin typeface="Lato"/>
              <a:ea typeface="Lato"/>
              <a:cs typeface="Lato"/>
              <a:sym typeface="Lato"/>
            </a:endParaRPr>
          </a:p>
          <a:p>
            <a:pPr indent="-374650" lvl="0" marL="457200" rtl="0" algn="l">
              <a:lnSpc>
                <a:spcPct val="120000"/>
              </a:lnSpc>
              <a:spcBef>
                <a:spcPts val="0"/>
              </a:spcBef>
              <a:spcAft>
                <a:spcPts val="0"/>
              </a:spcAft>
              <a:buClr>
                <a:schemeClr val="dk1"/>
              </a:buClr>
              <a:buSzPts val="2300"/>
              <a:buFont typeface="Lato"/>
              <a:buAutoNum type="arabicPeriod"/>
            </a:pPr>
            <a:r>
              <a:rPr lang="en" sz="2300">
                <a:solidFill>
                  <a:schemeClr val="dk1"/>
                </a:solidFill>
                <a:latin typeface="Lato"/>
                <a:ea typeface="Lato"/>
                <a:cs typeface="Lato"/>
                <a:sym typeface="Lato"/>
              </a:rPr>
              <a:t>Read “Alexander Hamilton” and answer the questions</a:t>
            </a:r>
            <a:endParaRPr sz="2300">
              <a:solidFill>
                <a:schemeClr val="dk1"/>
              </a:solidFill>
              <a:latin typeface="Lato"/>
              <a:ea typeface="Lato"/>
              <a:cs typeface="Lato"/>
              <a:sym typeface="Lato"/>
            </a:endParaRPr>
          </a:p>
          <a:p>
            <a:pPr indent="-374650" lvl="0" marL="457200" rtl="0" algn="l">
              <a:lnSpc>
                <a:spcPct val="120000"/>
              </a:lnSpc>
              <a:spcBef>
                <a:spcPts val="0"/>
              </a:spcBef>
              <a:spcAft>
                <a:spcPts val="0"/>
              </a:spcAft>
              <a:buClr>
                <a:schemeClr val="dk1"/>
              </a:buClr>
              <a:buSzPts val="2300"/>
              <a:buFont typeface="Lato"/>
              <a:buAutoNum type="arabicPeriod"/>
            </a:pPr>
            <a:r>
              <a:rPr lang="en" sz="2300">
                <a:solidFill>
                  <a:schemeClr val="dk1"/>
                </a:solidFill>
                <a:latin typeface="Lato"/>
                <a:ea typeface="Lato"/>
                <a:cs typeface="Lato"/>
                <a:sym typeface="Lato"/>
              </a:rPr>
              <a:t>Answer Exit Ticket Question</a:t>
            </a:r>
            <a:endParaRPr sz="2300">
              <a:solidFill>
                <a:schemeClr val="dk1"/>
              </a:solidFill>
              <a:latin typeface="Lato"/>
              <a:ea typeface="Lato"/>
              <a:cs typeface="Lato"/>
              <a:sym typeface="Lato"/>
            </a:endParaRPr>
          </a:p>
          <a:p>
            <a:pPr indent="0" lvl="0" marL="0" rtl="0" algn="l">
              <a:lnSpc>
                <a:spcPct val="120000"/>
              </a:lnSpc>
              <a:spcBef>
                <a:spcPts val="0"/>
              </a:spcBef>
              <a:spcAft>
                <a:spcPts val="0"/>
              </a:spcAft>
              <a:buNone/>
            </a:pPr>
            <a:r>
              <a:t/>
            </a:r>
            <a:endParaRPr sz="2300">
              <a:solidFill>
                <a:schemeClr val="dk1"/>
              </a:solidFill>
              <a:latin typeface="Lato"/>
              <a:ea typeface="Lato"/>
              <a:cs typeface="Lato"/>
              <a:sym typeface="Lato"/>
            </a:endParaRPr>
          </a:p>
          <a:p>
            <a:pPr indent="0" lvl="0" marL="457200" rtl="0" algn="l">
              <a:lnSpc>
                <a:spcPct val="120000"/>
              </a:lnSpc>
              <a:spcBef>
                <a:spcPts val="0"/>
              </a:spcBef>
              <a:spcAft>
                <a:spcPts val="0"/>
              </a:spcAft>
              <a:buNone/>
            </a:pPr>
            <a:r>
              <a:t/>
            </a:r>
            <a:endParaRPr sz="2300">
              <a:solidFill>
                <a:schemeClr val="dk1"/>
              </a:solidFill>
              <a:latin typeface="Lato"/>
              <a:ea typeface="Lato"/>
              <a:cs typeface="Lato"/>
              <a:sym typeface="Lato"/>
            </a:endParaRPr>
          </a:p>
          <a:p>
            <a:pPr indent="0" lvl="0" marL="0" rtl="0" algn="l">
              <a:lnSpc>
                <a:spcPct val="120000"/>
              </a:lnSpc>
              <a:spcBef>
                <a:spcPts val="0"/>
              </a:spcBef>
              <a:spcAft>
                <a:spcPts val="0"/>
              </a:spcAft>
              <a:buNone/>
            </a:pPr>
            <a:r>
              <a:t/>
            </a:r>
            <a:endParaRPr sz="2300">
              <a:solidFill>
                <a:schemeClr val="dk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27"/>
          <p:cNvSpPr/>
          <p:nvPr/>
        </p:nvSpPr>
        <p:spPr>
          <a:xfrm>
            <a:off x="0" y="0"/>
            <a:ext cx="9144000" cy="722700"/>
          </a:xfrm>
          <a:prstGeom prst="rect">
            <a:avLst/>
          </a:prstGeom>
          <a:solidFill>
            <a:srgbClr val="79A1A2"/>
          </a:soli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000000"/>
              </a:buClr>
              <a:buFont typeface="Calibri"/>
              <a:buNone/>
            </a:pPr>
            <a:r>
              <a:t/>
            </a:r>
            <a:endParaRPr b="0" i="0" sz="1400" u="none" cap="none" strike="noStrike">
              <a:solidFill>
                <a:srgbClr val="FFFFFF"/>
              </a:solidFill>
              <a:latin typeface="Calibri"/>
              <a:ea typeface="Calibri"/>
              <a:cs typeface="Calibri"/>
              <a:sym typeface="Calibri"/>
            </a:endParaRPr>
          </a:p>
        </p:txBody>
      </p:sp>
      <p:sp>
        <p:nvSpPr>
          <p:cNvPr id="122" name="Google Shape;122;p27"/>
          <p:cNvSpPr txBox="1"/>
          <p:nvPr/>
        </p:nvSpPr>
        <p:spPr>
          <a:xfrm>
            <a:off x="122464" y="88382"/>
            <a:ext cx="8874600" cy="543900"/>
          </a:xfrm>
          <a:prstGeom prst="rect">
            <a:avLst/>
          </a:prstGeom>
          <a:noFill/>
          <a:ln>
            <a:noFill/>
          </a:ln>
        </p:spPr>
        <p:txBody>
          <a:bodyPr anchorCtr="0" anchor="ctr" bIns="17150" lIns="34275" spcFirstLastPara="1" rIns="34275" wrap="square" tIns="17150">
            <a:noAutofit/>
          </a:bodyPr>
          <a:lstStyle/>
          <a:p>
            <a:pPr indent="0" lvl="0" marL="0" rtl="0" algn="l">
              <a:spcBef>
                <a:spcPts val="0"/>
              </a:spcBef>
              <a:spcAft>
                <a:spcPts val="0"/>
              </a:spcAft>
              <a:buNone/>
            </a:pPr>
            <a:r>
              <a:rPr b="1" lang="en" sz="2600">
                <a:solidFill>
                  <a:srgbClr val="FFFFFF"/>
                </a:solidFill>
                <a:latin typeface="Montserrat SemiBold"/>
                <a:ea typeface="Montserrat SemiBold"/>
                <a:cs typeface="Montserrat SemiBold"/>
                <a:sym typeface="Montserrat SemiBold"/>
              </a:rPr>
              <a:t>PRE-READING</a:t>
            </a:r>
            <a:endParaRPr b="1" sz="2600">
              <a:solidFill>
                <a:srgbClr val="FFFFFF"/>
              </a:solidFill>
              <a:latin typeface="Montserrat SemiBold"/>
              <a:ea typeface="Montserrat SemiBold"/>
              <a:cs typeface="Montserrat SemiBold"/>
              <a:sym typeface="Montserrat SemiBold"/>
            </a:endParaRPr>
          </a:p>
        </p:txBody>
      </p:sp>
      <p:pic>
        <p:nvPicPr>
          <p:cNvPr id="123" name="Google Shape;123;p27"/>
          <p:cNvPicPr preferRelativeResize="0"/>
          <p:nvPr/>
        </p:nvPicPr>
        <p:blipFill rotWithShape="1">
          <a:blip r:embed="rId3">
            <a:alphaModFix/>
          </a:blip>
          <a:srcRect b="0" l="0" r="0" t="0"/>
          <a:stretch/>
        </p:blipFill>
        <p:spPr>
          <a:xfrm>
            <a:off x="8445050" y="146827"/>
            <a:ext cx="503100" cy="463500"/>
          </a:xfrm>
          <a:prstGeom prst="rect">
            <a:avLst/>
          </a:prstGeom>
          <a:noFill/>
          <a:ln>
            <a:noFill/>
          </a:ln>
        </p:spPr>
      </p:pic>
      <p:sp>
        <p:nvSpPr>
          <p:cNvPr id="124" name="Google Shape;124;p27"/>
          <p:cNvSpPr txBox="1"/>
          <p:nvPr/>
        </p:nvSpPr>
        <p:spPr>
          <a:xfrm>
            <a:off x="516300" y="993250"/>
            <a:ext cx="3941400" cy="3722100"/>
          </a:xfrm>
          <a:prstGeom prst="rect">
            <a:avLst/>
          </a:prstGeom>
          <a:noFill/>
          <a:ln>
            <a:noFill/>
          </a:ln>
        </p:spPr>
        <p:txBody>
          <a:bodyPr anchorCtr="0" anchor="t" bIns="68575" lIns="68575" spcFirstLastPara="1" rIns="68575" wrap="square" tIns="68575">
            <a:noAutofit/>
          </a:bodyPr>
          <a:lstStyle/>
          <a:p>
            <a:pPr indent="-374650" lvl="0" marL="457200" rtl="0" algn="l">
              <a:lnSpc>
                <a:spcPct val="120000"/>
              </a:lnSpc>
              <a:spcBef>
                <a:spcPts val="0"/>
              </a:spcBef>
              <a:spcAft>
                <a:spcPts val="0"/>
              </a:spcAft>
              <a:buClr>
                <a:schemeClr val="dk1"/>
              </a:buClr>
              <a:buSzPts val="2300"/>
              <a:buFont typeface="Lato"/>
              <a:buChar char="●"/>
            </a:pPr>
            <a:r>
              <a:rPr lang="en" sz="2300">
                <a:solidFill>
                  <a:schemeClr val="dk1"/>
                </a:solidFill>
                <a:latin typeface="Lato"/>
                <a:ea typeface="Lato"/>
                <a:cs typeface="Lato"/>
                <a:sym typeface="Lato"/>
              </a:rPr>
              <a:t>Turn to page 1 in your CommonLit packet.</a:t>
            </a:r>
            <a:endParaRPr sz="2300">
              <a:solidFill>
                <a:schemeClr val="dk1"/>
              </a:solidFill>
              <a:latin typeface="Lato"/>
              <a:ea typeface="Lato"/>
              <a:cs typeface="Lato"/>
              <a:sym typeface="Lato"/>
            </a:endParaRPr>
          </a:p>
          <a:p>
            <a:pPr indent="-374650" lvl="0" marL="457200" rtl="0" algn="l">
              <a:lnSpc>
                <a:spcPct val="120000"/>
              </a:lnSpc>
              <a:spcBef>
                <a:spcPts val="0"/>
              </a:spcBef>
              <a:spcAft>
                <a:spcPts val="0"/>
              </a:spcAft>
              <a:buClr>
                <a:schemeClr val="dk1"/>
              </a:buClr>
              <a:buSzPts val="2300"/>
              <a:buFont typeface="Lato"/>
              <a:buChar char="●"/>
            </a:pPr>
            <a:r>
              <a:rPr lang="en" sz="2300">
                <a:solidFill>
                  <a:schemeClr val="dk1"/>
                </a:solidFill>
                <a:latin typeface="Lato"/>
                <a:ea typeface="Lato"/>
                <a:cs typeface="Lato"/>
                <a:sym typeface="Lato"/>
              </a:rPr>
              <a:t>We will watch a short video about the life of Alexander Hamilton.</a:t>
            </a:r>
            <a:endParaRPr sz="2300">
              <a:solidFill>
                <a:schemeClr val="dk1"/>
              </a:solidFill>
              <a:latin typeface="Lato"/>
              <a:ea typeface="Lato"/>
              <a:cs typeface="Lato"/>
              <a:sym typeface="Lato"/>
            </a:endParaRPr>
          </a:p>
          <a:p>
            <a:pPr indent="-374650" lvl="0" marL="457200" rtl="0" algn="l">
              <a:lnSpc>
                <a:spcPct val="120000"/>
              </a:lnSpc>
              <a:spcBef>
                <a:spcPts val="0"/>
              </a:spcBef>
              <a:spcAft>
                <a:spcPts val="0"/>
              </a:spcAft>
              <a:buClr>
                <a:schemeClr val="dk1"/>
              </a:buClr>
              <a:buSzPts val="2300"/>
              <a:buFont typeface="Lato"/>
              <a:buChar char="●"/>
            </a:pPr>
            <a:r>
              <a:rPr lang="en" sz="2300">
                <a:solidFill>
                  <a:schemeClr val="dk1"/>
                </a:solidFill>
                <a:latin typeface="Lato"/>
                <a:ea typeface="Lato"/>
                <a:cs typeface="Lato"/>
                <a:sym typeface="Lato"/>
              </a:rPr>
              <a:t>After we watch the video, circle “True” or “False” next to each statement.</a:t>
            </a:r>
            <a:endParaRPr sz="2300">
              <a:solidFill>
                <a:schemeClr val="dk1"/>
              </a:solidFill>
              <a:latin typeface="Lato"/>
              <a:ea typeface="Lato"/>
              <a:cs typeface="Lato"/>
              <a:sym typeface="Lato"/>
            </a:endParaRPr>
          </a:p>
          <a:p>
            <a:pPr indent="0" lvl="0" marL="0" rtl="0" algn="l">
              <a:lnSpc>
                <a:spcPct val="120000"/>
              </a:lnSpc>
              <a:spcBef>
                <a:spcPts val="0"/>
              </a:spcBef>
              <a:spcAft>
                <a:spcPts val="0"/>
              </a:spcAft>
              <a:buNone/>
            </a:pPr>
            <a:r>
              <a:t/>
            </a:r>
            <a:endParaRPr sz="2300">
              <a:solidFill>
                <a:schemeClr val="dk1"/>
              </a:solidFill>
              <a:latin typeface="Lato"/>
              <a:ea typeface="Lato"/>
              <a:cs typeface="Lato"/>
              <a:sym typeface="Lato"/>
            </a:endParaRPr>
          </a:p>
          <a:p>
            <a:pPr indent="0" lvl="0" marL="457200" rtl="0" algn="l">
              <a:lnSpc>
                <a:spcPct val="120000"/>
              </a:lnSpc>
              <a:spcBef>
                <a:spcPts val="0"/>
              </a:spcBef>
              <a:spcAft>
                <a:spcPts val="0"/>
              </a:spcAft>
              <a:buNone/>
            </a:pPr>
            <a:r>
              <a:t/>
            </a:r>
            <a:endParaRPr sz="2300">
              <a:solidFill>
                <a:schemeClr val="dk1"/>
              </a:solidFill>
              <a:latin typeface="Lato"/>
              <a:ea typeface="Lato"/>
              <a:cs typeface="Lato"/>
              <a:sym typeface="Lato"/>
            </a:endParaRPr>
          </a:p>
          <a:p>
            <a:pPr indent="0" lvl="0" marL="0" rtl="0" algn="l">
              <a:lnSpc>
                <a:spcPct val="120000"/>
              </a:lnSpc>
              <a:spcBef>
                <a:spcPts val="0"/>
              </a:spcBef>
              <a:spcAft>
                <a:spcPts val="0"/>
              </a:spcAft>
              <a:buNone/>
            </a:pPr>
            <a:r>
              <a:t/>
            </a:r>
            <a:endParaRPr sz="2300">
              <a:solidFill>
                <a:schemeClr val="dk1"/>
              </a:solidFill>
              <a:latin typeface="Lato"/>
              <a:ea typeface="Lato"/>
              <a:cs typeface="Lato"/>
              <a:sym typeface="Lato"/>
            </a:endParaRPr>
          </a:p>
        </p:txBody>
      </p:sp>
      <p:pic>
        <p:nvPicPr>
          <p:cNvPr id="125" name="Google Shape;125;p27"/>
          <p:cNvPicPr preferRelativeResize="0"/>
          <p:nvPr/>
        </p:nvPicPr>
        <p:blipFill rotWithShape="1">
          <a:blip r:embed="rId4">
            <a:alphaModFix/>
          </a:blip>
          <a:srcRect b="0" l="0" r="1574" t="0"/>
          <a:stretch/>
        </p:blipFill>
        <p:spPr>
          <a:xfrm>
            <a:off x="4380175" y="875100"/>
            <a:ext cx="4616901" cy="3722100"/>
          </a:xfrm>
          <a:prstGeom prst="rect">
            <a:avLst/>
          </a:prstGeom>
          <a:noFill/>
          <a:ln cap="flat" cmpd="sng" w="19050">
            <a:solidFill>
              <a:srgbClr val="000000"/>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28"/>
          <p:cNvSpPr/>
          <p:nvPr/>
        </p:nvSpPr>
        <p:spPr>
          <a:xfrm>
            <a:off x="0" y="0"/>
            <a:ext cx="9144000" cy="722700"/>
          </a:xfrm>
          <a:prstGeom prst="rect">
            <a:avLst/>
          </a:prstGeom>
          <a:solidFill>
            <a:srgbClr val="79A1A2"/>
          </a:soli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000000"/>
              </a:buClr>
              <a:buFont typeface="Calibri"/>
              <a:buNone/>
            </a:pPr>
            <a:r>
              <a:t/>
            </a:r>
            <a:endParaRPr b="0" i="0" sz="1400" u="none" cap="none" strike="noStrike">
              <a:solidFill>
                <a:srgbClr val="FFFFFF"/>
              </a:solidFill>
              <a:latin typeface="Calibri"/>
              <a:ea typeface="Calibri"/>
              <a:cs typeface="Calibri"/>
              <a:sym typeface="Calibri"/>
            </a:endParaRPr>
          </a:p>
        </p:txBody>
      </p:sp>
      <p:sp>
        <p:nvSpPr>
          <p:cNvPr id="131" name="Google Shape;131;p28"/>
          <p:cNvSpPr txBox="1"/>
          <p:nvPr/>
        </p:nvSpPr>
        <p:spPr>
          <a:xfrm>
            <a:off x="122464" y="88382"/>
            <a:ext cx="8874600" cy="543900"/>
          </a:xfrm>
          <a:prstGeom prst="rect">
            <a:avLst/>
          </a:prstGeom>
          <a:noFill/>
          <a:ln>
            <a:noFill/>
          </a:ln>
        </p:spPr>
        <p:txBody>
          <a:bodyPr anchorCtr="0" anchor="ctr" bIns="17150" lIns="34275" spcFirstLastPara="1" rIns="34275" wrap="square" tIns="17150">
            <a:noAutofit/>
          </a:bodyPr>
          <a:lstStyle/>
          <a:p>
            <a:pPr indent="0" lvl="0" marL="0" rtl="0" algn="l">
              <a:spcBef>
                <a:spcPts val="0"/>
              </a:spcBef>
              <a:spcAft>
                <a:spcPts val="0"/>
              </a:spcAft>
              <a:buNone/>
            </a:pPr>
            <a:r>
              <a:rPr b="1" lang="en" sz="2600">
                <a:solidFill>
                  <a:srgbClr val="FFFFFF"/>
                </a:solidFill>
                <a:latin typeface="Montserrat SemiBold"/>
                <a:ea typeface="Montserrat SemiBold"/>
                <a:cs typeface="Montserrat SemiBold"/>
                <a:sym typeface="Montserrat SemiBold"/>
              </a:rPr>
              <a:t>PRE-READING</a:t>
            </a:r>
            <a:endParaRPr b="1" sz="2600">
              <a:solidFill>
                <a:srgbClr val="FFFFFF"/>
              </a:solidFill>
              <a:latin typeface="Montserrat SemiBold"/>
              <a:ea typeface="Montserrat SemiBold"/>
              <a:cs typeface="Montserrat SemiBold"/>
              <a:sym typeface="Montserrat SemiBold"/>
            </a:endParaRPr>
          </a:p>
        </p:txBody>
      </p:sp>
      <p:pic>
        <p:nvPicPr>
          <p:cNvPr id="132" name="Google Shape;132;p28"/>
          <p:cNvPicPr preferRelativeResize="0"/>
          <p:nvPr/>
        </p:nvPicPr>
        <p:blipFill rotWithShape="1">
          <a:blip r:embed="rId3">
            <a:alphaModFix/>
          </a:blip>
          <a:srcRect b="0" l="0" r="0" t="0"/>
          <a:stretch/>
        </p:blipFill>
        <p:spPr>
          <a:xfrm>
            <a:off x="8445050" y="146827"/>
            <a:ext cx="503100" cy="463500"/>
          </a:xfrm>
          <a:prstGeom prst="rect">
            <a:avLst/>
          </a:prstGeom>
          <a:noFill/>
          <a:ln>
            <a:noFill/>
          </a:ln>
        </p:spPr>
      </p:pic>
      <p:sp>
        <p:nvSpPr>
          <p:cNvPr id="133" name="Google Shape;133;p28"/>
          <p:cNvSpPr txBox="1"/>
          <p:nvPr/>
        </p:nvSpPr>
        <p:spPr>
          <a:xfrm>
            <a:off x="516300" y="993250"/>
            <a:ext cx="3941400" cy="3722100"/>
          </a:xfrm>
          <a:prstGeom prst="rect">
            <a:avLst/>
          </a:prstGeom>
          <a:noFill/>
          <a:ln>
            <a:noFill/>
          </a:ln>
        </p:spPr>
        <p:txBody>
          <a:bodyPr anchorCtr="0" anchor="t" bIns="68575" lIns="68575" spcFirstLastPara="1" rIns="68575" wrap="square" tIns="68575">
            <a:noAutofit/>
          </a:bodyPr>
          <a:lstStyle/>
          <a:p>
            <a:pPr indent="-374650" lvl="0" marL="457200" rtl="0" algn="l">
              <a:lnSpc>
                <a:spcPct val="120000"/>
              </a:lnSpc>
              <a:spcBef>
                <a:spcPts val="0"/>
              </a:spcBef>
              <a:spcAft>
                <a:spcPts val="0"/>
              </a:spcAft>
              <a:buClr>
                <a:schemeClr val="dk1"/>
              </a:buClr>
              <a:buSzPts val="2300"/>
              <a:buFont typeface="Lato"/>
              <a:buChar char="●"/>
            </a:pPr>
            <a:r>
              <a:rPr lang="en" sz="2300">
                <a:solidFill>
                  <a:schemeClr val="dk1"/>
                </a:solidFill>
                <a:latin typeface="Lato"/>
                <a:ea typeface="Lato"/>
                <a:cs typeface="Lato"/>
                <a:sym typeface="Lato"/>
              </a:rPr>
              <a:t>Turn to page 1 in your CommonLit packet.</a:t>
            </a:r>
            <a:endParaRPr sz="2300">
              <a:solidFill>
                <a:schemeClr val="dk1"/>
              </a:solidFill>
              <a:latin typeface="Lato"/>
              <a:ea typeface="Lato"/>
              <a:cs typeface="Lato"/>
              <a:sym typeface="Lato"/>
            </a:endParaRPr>
          </a:p>
          <a:p>
            <a:pPr indent="-374650" lvl="0" marL="457200" rtl="0" algn="l">
              <a:lnSpc>
                <a:spcPct val="120000"/>
              </a:lnSpc>
              <a:spcBef>
                <a:spcPts val="0"/>
              </a:spcBef>
              <a:spcAft>
                <a:spcPts val="0"/>
              </a:spcAft>
              <a:buClr>
                <a:schemeClr val="dk1"/>
              </a:buClr>
              <a:buSzPts val="2300"/>
              <a:buFont typeface="Lato"/>
              <a:buChar char="●"/>
            </a:pPr>
            <a:r>
              <a:rPr lang="en" sz="2300">
                <a:solidFill>
                  <a:schemeClr val="dk1"/>
                </a:solidFill>
                <a:latin typeface="Lato"/>
                <a:ea typeface="Lato"/>
                <a:cs typeface="Lato"/>
                <a:sym typeface="Lato"/>
              </a:rPr>
              <a:t>We will watch a short video about the life of Alexander Hamilton.</a:t>
            </a:r>
            <a:endParaRPr sz="2300">
              <a:solidFill>
                <a:schemeClr val="dk1"/>
              </a:solidFill>
              <a:latin typeface="Lato"/>
              <a:ea typeface="Lato"/>
              <a:cs typeface="Lato"/>
              <a:sym typeface="Lato"/>
            </a:endParaRPr>
          </a:p>
          <a:p>
            <a:pPr indent="-374650" lvl="0" marL="457200" rtl="0" algn="l">
              <a:lnSpc>
                <a:spcPct val="120000"/>
              </a:lnSpc>
              <a:spcBef>
                <a:spcPts val="0"/>
              </a:spcBef>
              <a:spcAft>
                <a:spcPts val="0"/>
              </a:spcAft>
              <a:buClr>
                <a:schemeClr val="dk1"/>
              </a:buClr>
              <a:buSzPts val="2300"/>
              <a:buFont typeface="Lato"/>
              <a:buChar char="●"/>
            </a:pPr>
            <a:r>
              <a:rPr lang="en" sz="2300">
                <a:solidFill>
                  <a:schemeClr val="dk1"/>
                </a:solidFill>
                <a:latin typeface="Lato"/>
                <a:ea typeface="Lato"/>
                <a:cs typeface="Lato"/>
                <a:sym typeface="Lato"/>
              </a:rPr>
              <a:t>After we watch the video, circle “True” or “False” next to each statement.</a:t>
            </a:r>
            <a:endParaRPr sz="2300">
              <a:solidFill>
                <a:schemeClr val="dk1"/>
              </a:solidFill>
              <a:latin typeface="Lato"/>
              <a:ea typeface="Lato"/>
              <a:cs typeface="Lato"/>
              <a:sym typeface="Lato"/>
            </a:endParaRPr>
          </a:p>
          <a:p>
            <a:pPr indent="0" lvl="0" marL="0" rtl="0" algn="l">
              <a:lnSpc>
                <a:spcPct val="120000"/>
              </a:lnSpc>
              <a:spcBef>
                <a:spcPts val="0"/>
              </a:spcBef>
              <a:spcAft>
                <a:spcPts val="0"/>
              </a:spcAft>
              <a:buNone/>
            </a:pPr>
            <a:r>
              <a:t/>
            </a:r>
            <a:endParaRPr sz="2300">
              <a:solidFill>
                <a:schemeClr val="dk1"/>
              </a:solidFill>
              <a:latin typeface="Lato"/>
              <a:ea typeface="Lato"/>
              <a:cs typeface="Lato"/>
              <a:sym typeface="Lato"/>
            </a:endParaRPr>
          </a:p>
          <a:p>
            <a:pPr indent="0" lvl="0" marL="457200" rtl="0" algn="l">
              <a:lnSpc>
                <a:spcPct val="120000"/>
              </a:lnSpc>
              <a:spcBef>
                <a:spcPts val="0"/>
              </a:spcBef>
              <a:spcAft>
                <a:spcPts val="0"/>
              </a:spcAft>
              <a:buNone/>
            </a:pPr>
            <a:r>
              <a:t/>
            </a:r>
            <a:endParaRPr sz="2300">
              <a:solidFill>
                <a:schemeClr val="dk1"/>
              </a:solidFill>
              <a:latin typeface="Lato"/>
              <a:ea typeface="Lato"/>
              <a:cs typeface="Lato"/>
              <a:sym typeface="Lato"/>
            </a:endParaRPr>
          </a:p>
          <a:p>
            <a:pPr indent="0" lvl="0" marL="0" rtl="0" algn="l">
              <a:lnSpc>
                <a:spcPct val="120000"/>
              </a:lnSpc>
              <a:spcBef>
                <a:spcPts val="0"/>
              </a:spcBef>
              <a:spcAft>
                <a:spcPts val="0"/>
              </a:spcAft>
              <a:buNone/>
            </a:pPr>
            <a:r>
              <a:t/>
            </a:r>
            <a:endParaRPr sz="2300">
              <a:solidFill>
                <a:schemeClr val="dk1"/>
              </a:solidFill>
              <a:latin typeface="Lato"/>
              <a:ea typeface="Lato"/>
              <a:cs typeface="Lato"/>
              <a:sym typeface="Lato"/>
            </a:endParaRPr>
          </a:p>
        </p:txBody>
      </p:sp>
      <p:pic>
        <p:nvPicPr>
          <p:cNvPr descr="Watch a short biography video of Alexander Hamilton, the first United States Secretary of the Treasury who was shot by Aaron Burr during a duel. #Biography Subscribe for more Biography: http://aetv.us/2AsWMPH  Delve deeper into Biography on our site: http://www.biography.com  Follow Biography for more surprising stories from fascinating lives: Facebook - https://www.facebook.com/Biography  Instagram - https://www.instagram.com/biography  Twitter - https://twitter.com/biography   Biography.com captures the most gripping, surprising, and fascinating stories about famous people: The biggest break. The defining opportunity. The most shattering failure. The unexpected connection. The decision that changed everything. With over 7,000 biographies and daily features that highlight newsworthy and compelling points-of-view, we are the digital source for true stories about people that matter.  Alexander Hamilton - Author of The Federalist Papers &amp; First Secretary of Treasury | Mini Bio | BIO https://www.youtube.com/user/BiographyChannel" id="134" name="Google Shape;134;p28" title="Alexander Hamilton - Author of The Federalist Papers &amp; First Secretary of Treasury | Mini Bio | BIO">
            <a:hlinkClick r:id="rId4"/>
          </p:cNvPr>
          <p:cNvPicPr preferRelativeResize="0"/>
          <p:nvPr/>
        </p:nvPicPr>
        <p:blipFill>
          <a:blip r:embed="rId5">
            <a:alphaModFix/>
          </a:blip>
          <a:stretch>
            <a:fillRect/>
          </a:stretch>
        </p:blipFill>
        <p:spPr>
          <a:xfrm>
            <a:off x="4383950" y="993250"/>
            <a:ext cx="4564200" cy="34231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29"/>
          <p:cNvSpPr/>
          <p:nvPr/>
        </p:nvSpPr>
        <p:spPr>
          <a:xfrm>
            <a:off x="2010333" y="140586"/>
            <a:ext cx="6475800" cy="665100"/>
          </a:xfrm>
          <a:prstGeom prst="rect">
            <a:avLst/>
          </a:prstGeom>
          <a:noFill/>
          <a:ln>
            <a:noFill/>
          </a:ln>
        </p:spPr>
        <p:txBody>
          <a:bodyPr anchorCtr="0" anchor="ctr" bIns="34275" lIns="34275" spcFirstLastPara="1" rIns="34275" wrap="square" tIns="34275">
            <a:noAutofit/>
          </a:bodyPr>
          <a:lstStyle/>
          <a:p>
            <a:pPr indent="0" lvl="0" marL="0" marR="0" rtl="0" algn="r">
              <a:lnSpc>
                <a:spcPct val="90000"/>
              </a:lnSpc>
              <a:spcBef>
                <a:spcPts val="0"/>
              </a:spcBef>
              <a:spcAft>
                <a:spcPts val="0"/>
              </a:spcAft>
              <a:buClr>
                <a:srgbClr val="FFFFFF"/>
              </a:buClr>
              <a:buFont typeface="Roboto"/>
              <a:buNone/>
            </a:pPr>
            <a:r>
              <a:rPr lang="en" sz="5400">
                <a:solidFill>
                  <a:srgbClr val="FFFFFF"/>
                </a:solidFill>
                <a:latin typeface="Roboto"/>
                <a:ea typeface="Roboto"/>
                <a:cs typeface="Roboto"/>
                <a:sym typeface="Roboto"/>
              </a:rPr>
              <a:t>Directions</a:t>
            </a:r>
            <a:endParaRPr sz="5400">
              <a:solidFill>
                <a:srgbClr val="FFFFFF"/>
              </a:solidFill>
              <a:latin typeface="Roboto"/>
              <a:ea typeface="Roboto"/>
              <a:cs typeface="Roboto"/>
              <a:sym typeface="Roboto"/>
            </a:endParaRPr>
          </a:p>
        </p:txBody>
      </p:sp>
      <p:pic>
        <p:nvPicPr>
          <p:cNvPr id="140" name="Google Shape;140;p29"/>
          <p:cNvPicPr preferRelativeResize="0"/>
          <p:nvPr/>
        </p:nvPicPr>
        <p:blipFill rotWithShape="1">
          <a:blip r:embed="rId3">
            <a:alphaModFix/>
          </a:blip>
          <a:srcRect b="0" l="0" r="0" t="0"/>
          <a:stretch/>
        </p:blipFill>
        <p:spPr>
          <a:xfrm>
            <a:off x="8445050" y="146827"/>
            <a:ext cx="503100" cy="463500"/>
          </a:xfrm>
          <a:prstGeom prst="rect">
            <a:avLst/>
          </a:prstGeom>
          <a:noFill/>
          <a:ln>
            <a:noFill/>
          </a:ln>
        </p:spPr>
      </p:pic>
      <p:sp>
        <p:nvSpPr>
          <p:cNvPr id="141" name="Google Shape;141;p29"/>
          <p:cNvSpPr txBox="1"/>
          <p:nvPr/>
        </p:nvSpPr>
        <p:spPr>
          <a:xfrm>
            <a:off x="6927050" y="146825"/>
            <a:ext cx="1518000" cy="46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Lato"/>
                <a:ea typeface="Lato"/>
                <a:cs typeface="Lato"/>
                <a:sym typeface="Lato"/>
              </a:rPr>
              <a:t>Page 2</a:t>
            </a:r>
            <a:endParaRPr sz="3000">
              <a:latin typeface="Lato"/>
              <a:ea typeface="Lato"/>
              <a:cs typeface="Lato"/>
              <a:sym typeface="Lato"/>
            </a:endParaRPr>
          </a:p>
        </p:txBody>
      </p:sp>
      <p:pic>
        <p:nvPicPr>
          <p:cNvPr id="142" name="Google Shape;142;p29"/>
          <p:cNvPicPr preferRelativeResize="0"/>
          <p:nvPr/>
        </p:nvPicPr>
        <p:blipFill>
          <a:blip r:embed="rId4">
            <a:alphaModFix/>
          </a:blip>
          <a:stretch>
            <a:fillRect/>
          </a:stretch>
        </p:blipFill>
        <p:spPr>
          <a:xfrm>
            <a:off x="3200302" y="76373"/>
            <a:ext cx="3726749" cy="4933750"/>
          </a:xfrm>
          <a:prstGeom prst="rect">
            <a:avLst/>
          </a:prstGeom>
          <a:noFill/>
          <a:ln cap="flat" cmpd="sng" w="19050">
            <a:solidFill>
              <a:srgbClr val="000000"/>
            </a:solidFill>
            <a:prstDash val="solid"/>
            <a:round/>
            <a:headEnd len="sm" w="sm" type="none"/>
            <a:tailEnd len="sm" w="sm" type="none"/>
          </a:ln>
        </p:spPr>
      </p:pic>
      <p:sp>
        <p:nvSpPr>
          <p:cNvPr id="143" name="Google Shape;143;p29"/>
          <p:cNvSpPr txBox="1"/>
          <p:nvPr/>
        </p:nvSpPr>
        <p:spPr>
          <a:xfrm>
            <a:off x="306325" y="242225"/>
            <a:ext cx="2707200" cy="47679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chemeClr val="dk1"/>
              </a:buClr>
              <a:buSzPts val="2400"/>
              <a:buFont typeface="Roboto"/>
              <a:buChar char="●"/>
            </a:pPr>
            <a:r>
              <a:rPr lang="en" sz="2400">
                <a:solidFill>
                  <a:schemeClr val="dk1"/>
                </a:solidFill>
                <a:latin typeface="Roboto"/>
                <a:ea typeface="Roboto"/>
                <a:cs typeface="Roboto"/>
                <a:sym typeface="Roboto"/>
              </a:rPr>
              <a:t>Turn to page 2 in your CommonLit packet.</a:t>
            </a:r>
            <a:endParaRPr sz="2400">
              <a:solidFill>
                <a:schemeClr val="dk1"/>
              </a:solidFill>
              <a:latin typeface="Roboto"/>
              <a:ea typeface="Roboto"/>
              <a:cs typeface="Roboto"/>
              <a:sym typeface="Roboto"/>
            </a:endParaRPr>
          </a:p>
          <a:p>
            <a:pPr indent="0" lvl="0" marL="457200" rtl="0" algn="l">
              <a:spcBef>
                <a:spcPts val="0"/>
              </a:spcBef>
              <a:spcAft>
                <a:spcPts val="0"/>
              </a:spcAft>
              <a:buClr>
                <a:schemeClr val="dk1"/>
              </a:buClr>
              <a:buSzPts val="1100"/>
              <a:buFont typeface="Arial"/>
              <a:buNone/>
            </a:pPr>
            <a:r>
              <a:t/>
            </a:r>
            <a:endParaRPr sz="2400">
              <a:solidFill>
                <a:schemeClr val="dk1"/>
              </a:solidFill>
              <a:latin typeface="Roboto"/>
              <a:ea typeface="Roboto"/>
              <a:cs typeface="Roboto"/>
              <a:sym typeface="Roboto"/>
            </a:endParaRPr>
          </a:p>
          <a:p>
            <a:pPr indent="-381000" lvl="0" marL="457200" rtl="0" algn="l">
              <a:spcBef>
                <a:spcPts val="0"/>
              </a:spcBef>
              <a:spcAft>
                <a:spcPts val="0"/>
              </a:spcAft>
              <a:buClr>
                <a:schemeClr val="dk1"/>
              </a:buClr>
              <a:buSzPts val="2400"/>
              <a:buFont typeface="Roboto"/>
              <a:buChar char="●"/>
            </a:pPr>
            <a:r>
              <a:rPr lang="en" sz="2400">
                <a:solidFill>
                  <a:schemeClr val="dk1"/>
                </a:solidFill>
                <a:latin typeface="Roboto"/>
                <a:ea typeface="Roboto"/>
                <a:cs typeface="Roboto"/>
                <a:sym typeface="Roboto"/>
              </a:rPr>
              <a:t>Follow along as we read the article.</a:t>
            </a:r>
            <a:endParaRPr sz="2400">
              <a:solidFill>
                <a:schemeClr val="dk1"/>
              </a:solidFill>
              <a:latin typeface="Roboto"/>
              <a:ea typeface="Roboto"/>
              <a:cs typeface="Roboto"/>
              <a:sym typeface="Roboto"/>
            </a:endParaRPr>
          </a:p>
          <a:p>
            <a:pPr indent="0" lvl="0" marL="457200" rtl="0" algn="l">
              <a:spcBef>
                <a:spcPts val="0"/>
              </a:spcBef>
              <a:spcAft>
                <a:spcPts val="0"/>
              </a:spcAft>
              <a:buClr>
                <a:schemeClr val="dk1"/>
              </a:buClr>
              <a:buSzPts val="1100"/>
              <a:buFont typeface="Arial"/>
              <a:buNone/>
            </a:pPr>
            <a:r>
              <a:t/>
            </a:r>
            <a:endParaRPr sz="2400">
              <a:solidFill>
                <a:schemeClr val="dk1"/>
              </a:solidFill>
              <a:latin typeface="Roboto"/>
              <a:ea typeface="Roboto"/>
              <a:cs typeface="Roboto"/>
              <a:sym typeface="Roboto"/>
            </a:endParaRPr>
          </a:p>
          <a:p>
            <a:pPr indent="-381000" lvl="0" marL="457200" rtl="0" algn="l">
              <a:spcBef>
                <a:spcPts val="0"/>
              </a:spcBef>
              <a:spcAft>
                <a:spcPts val="0"/>
              </a:spcAft>
              <a:buClr>
                <a:schemeClr val="dk1"/>
              </a:buClr>
              <a:buSzPts val="2400"/>
              <a:buFont typeface="Roboto"/>
              <a:buChar char="●"/>
            </a:pPr>
            <a:r>
              <a:rPr lang="en" sz="2400">
                <a:solidFill>
                  <a:schemeClr val="dk1"/>
                </a:solidFill>
                <a:latin typeface="Roboto"/>
                <a:ea typeface="Roboto"/>
                <a:cs typeface="Roboto"/>
                <a:sym typeface="Roboto"/>
              </a:rPr>
              <a:t>We’ll pause to answer the questions.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30"/>
          <p:cNvSpPr/>
          <p:nvPr/>
        </p:nvSpPr>
        <p:spPr>
          <a:xfrm>
            <a:off x="2010333" y="140586"/>
            <a:ext cx="6475800" cy="665100"/>
          </a:xfrm>
          <a:prstGeom prst="rect">
            <a:avLst/>
          </a:prstGeom>
          <a:noFill/>
          <a:ln>
            <a:noFill/>
          </a:ln>
        </p:spPr>
        <p:txBody>
          <a:bodyPr anchorCtr="0" anchor="ctr" bIns="34275" lIns="34275" spcFirstLastPara="1" rIns="34275" wrap="square" tIns="34275">
            <a:noAutofit/>
          </a:bodyPr>
          <a:lstStyle/>
          <a:p>
            <a:pPr indent="0" lvl="0" marL="0" marR="0" rtl="0" algn="r">
              <a:lnSpc>
                <a:spcPct val="90000"/>
              </a:lnSpc>
              <a:spcBef>
                <a:spcPts val="0"/>
              </a:spcBef>
              <a:spcAft>
                <a:spcPts val="0"/>
              </a:spcAft>
              <a:buClr>
                <a:srgbClr val="FFFFFF"/>
              </a:buClr>
              <a:buFont typeface="Roboto"/>
              <a:buNone/>
            </a:pPr>
            <a:r>
              <a:rPr lang="en" sz="5400">
                <a:solidFill>
                  <a:srgbClr val="FFFFFF"/>
                </a:solidFill>
                <a:latin typeface="Roboto"/>
                <a:ea typeface="Roboto"/>
                <a:cs typeface="Roboto"/>
                <a:sym typeface="Roboto"/>
              </a:rPr>
              <a:t>Directions</a:t>
            </a:r>
            <a:endParaRPr sz="5400">
              <a:solidFill>
                <a:srgbClr val="FFFFFF"/>
              </a:solidFill>
              <a:latin typeface="Roboto"/>
              <a:ea typeface="Roboto"/>
              <a:cs typeface="Roboto"/>
              <a:sym typeface="Roboto"/>
            </a:endParaRPr>
          </a:p>
        </p:txBody>
      </p:sp>
      <p:pic>
        <p:nvPicPr>
          <p:cNvPr id="149" name="Google Shape;149;p30"/>
          <p:cNvPicPr preferRelativeResize="0"/>
          <p:nvPr/>
        </p:nvPicPr>
        <p:blipFill rotWithShape="1">
          <a:blip r:embed="rId3">
            <a:alphaModFix/>
          </a:blip>
          <a:srcRect b="0" l="0" r="0" t="0"/>
          <a:stretch/>
        </p:blipFill>
        <p:spPr>
          <a:xfrm>
            <a:off x="8445050" y="146827"/>
            <a:ext cx="503100" cy="463500"/>
          </a:xfrm>
          <a:prstGeom prst="rect">
            <a:avLst/>
          </a:prstGeom>
          <a:noFill/>
          <a:ln>
            <a:noFill/>
          </a:ln>
        </p:spPr>
      </p:pic>
      <p:sp>
        <p:nvSpPr>
          <p:cNvPr id="150" name="Google Shape;150;p30"/>
          <p:cNvSpPr txBox="1"/>
          <p:nvPr/>
        </p:nvSpPr>
        <p:spPr>
          <a:xfrm>
            <a:off x="6927050" y="146825"/>
            <a:ext cx="1518000" cy="46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Lato"/>
                <a:ea typeface="Lato"/>
                <a:cs typeface="Lato"/>
                <a:sym typeface="Lato"/>
              </a:rPr>
              <a:t>Page 3</a:t>
            </a:r>
            <a:endParaRPr sz="3000">
              <a:latin typeface="Lato"/>
              <a:ea typeface="Lato"/>
              <a:cs typeface="Lato"/>
              <a:sym typeface="Lato"/>
            </a:endParaRPr>
          </a:p>
        </p:txBody>
      </p:sp>
      <p:pic>
        <p:nvPicPr>
          <p:cNvPr id="151" name="Google Shape;151;p30"/>
          <p:cNvPicPr preferRelativeResize="0"/>
          <p:nvPr/>
        </p:nvPicPr>
        <p:blipFill>
          <a:blip r:embed="rId4">
            <a:alphaModFix/>
          </a:blip>
          <a:stretch>
            <a:fillRect/>
          </a:stretch>
        </p:blipFill>
        <p:spPr>
          <a:xfrm>
            <a:off x="2739999" y="111498"/>
            <a:ext cx="3664000" cy="4920500"/>
          </a:xfrm>
          <a:prstGeom prst="rect">
            <a:avLst/>
          </a:prstGeom>
          <a:noFill/>
          <a:ln cap="flat" cmpd="sng" w="19050">
            <a:solidFill>
              <a:srgbClr val="000000"/>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31"/>
          <p:cNvSpPr/>
          <p:nvPr/>
        </p:nvSpPr>
        <p:spPr>
          <a:xfrm>
            <a:off x="2010333" y="140586"/>
            <a:ext cx="6475800" cy="665100"/>
          </a:xfrm>
          <a:prstGeom prst="rect">
            <a:avLst/>
          </a:prstGeom>
          <a:noFill/>
          <a:ln>
            <a:noFill/>
          </a:ln>
        </p:spPr>
        <p:txBody>
          <a:bodyPr anchorCtr="0" anchor="ctr" bIns="34275" lIns="34275" spcFirstLastPara="1" rIns="34275" wrap="square" tIns="34275">
            <a:noAutofit/>
          </a:bodyPr>
          <a:lstStyle/>
          <a:p>
            <a:pPr indent="0" lvl="0" marL="0" marR="0" rtl="0" algn="r">
              <a:lnSpc>
                <a:spcPct val="90000"/>
              </a:lnSpc>
              <a:spcBef>
                <a:spcPts val="0"/>
              </a:spcBef>
              <a:spcAft>
                <a:spcPts val="0"/>
              </a:spcAft>
              <a:buClr>
                <a:srgbClr val="FFFFFF"/>
              </a:buClr>
              <a:buFont typeface="Roboto"/>
              <a:buNone/>
            </a:pPr>
            <a:r>
              <a:rPr lang="en" sz="5400">
                <a:solidFill>
                  <a:srgbClr val="FFFFFF"/>
                </a:solidFill>
                <a:latin typeface="Roboto"/>
                <a:ea typeface="Roboto"/>
                <a:cs typeface="Roboto"/>
                <a:sym typeface="Roboto"/>
              </a:rPr>
              <a:t>Directions</a:t>
            </a:r>
            <a:endParaRPr sz="5400">
              <a:solidFill>
                <a:srgbClr val="FFFFFF"/>
              </a:solidFill>
              <a:latin typeface="Roboto"/>
              <a:ea typeface="Roboto"/>
              <a:cs typeface="Roboto"/>
              <a:sym typeface="Roboto"/>
            </a:endParaRPr>
          </a:p>
        </p:txBody>
      </p:sp>
      <p:pic>
        <p:nvPicPr>
          <p:cNvPr id="157" name="Google Shape;157;p31"/>
          <p:cNvPicPr preferRelativeResize="0"/>
          <p:nvPr/>
        </p:nvPicPr>
        <p:blipFill rotWithShape="1">
          <a:blip r:embed="rId3">
            <a:alphaModFix/>
          </a:blip>
          <a:srcRect b="0" l="0" r="0" t="0"/>
          <a:stretch/>
        </p:blipFill>
        <p:spPr>
          <a:xfrm>
            <a:off x="8445050" y="146827"/>
            <a:ext cx="503100" cy="463500"/>
          </a:xfrm>
          <a:prstGeom prst="rect">
            <a:avLst/>
          </a:prstGeom>
          <a:noFill/>
          <a:ln>
            <a:noFill/>
          </a:ln>
        </p:spPr>
      </p:pic>
      <p:sp>
        <p:nvSpPr>
          <p:cNvPr id="158" name="Google Shape;158;p31"/>
          <p:cNvSpPr txBox="1"/>
          <p:nvPr/>
        </p:nvSpPr>
        <p:spPr>
          <a:xfrm>
            <a:off x="6927050" y="146825"/>
            <a:ext cx="1518000" cy="46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Lato"/>
                <a:ea typeface="Lato"/>
                <a:cs typeface="Lato"/>
                <a:sym typeface="Lato"/>
              </a:rPr>
              <a:t>Page 4</a:t>
            </a:r>
            <a:endParaRPr sz="3000">
              <a:latin typeface="Lato"/>
              <a:ea typeface="Lato"/>
              <a:cs typeface="Lato"/>
              <a:sym typeface="Lato"/>
            </a:endParaRPr>
          </a:p>
        </p:txBody>
      </p:sp>
      <p:pic>
        <p:nvPicPr>
          <p:cNvPr id="159" name="Google Shape;159;p31"/>
          <p:cNvPicPr preferRelativeResize="0"/>
          <p:nvPr/>
        </p:nvPicPr>
        <p:blipFill>
          <a:blip r:embed="rId4">
            <a:alphaModFix/>
          </a:blip>
          <a:stretch>
            <a:fillRect/>
          </a:stretch>
        </p:blipFill>
        <p:spPr>
          <a:xfrm>
            <a:off x="2680987" y="146823"/>
            <a:ext cx="3782025" cy="4948025"/>
          </a:xfrm>
          <a:prstGeom prst="rect">
            <a:avLst/>
          </a:prstGeom>
          <a:noFill/>
          <a:ln cap="flat" cmpd="sng" w="19050">
            <a:solidFill>
              <a:srgbClr val="000000"/>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32"/>
          <p:cNvSpPr/>
          <p:nvPr/>
        </p:nvSpPr>
        <p:spPr>
          <a:xfrm>
            <a:off x="2010333" y="140586"/>
            <a:ext cx="6475800" cy="665100"/>
          </a:xfrm>
          <a:prstGeom prst="rect">
            <a:avLst/>
          </a:prstGeom>
          <a:noFill/>
          <a:ln>
            <a:noFill/>
          </a:ln>
        </p:spPr>
        <p:txBody>
          <a:bodyPr anchorCtr="0" anchor="ctr" bIns="34275" lIns="34275" spcFirstLastPara="1" rIns="34275" wrap="square" tIns="34275">
            <a:noAutofit/>
          </a:bodyPr>
          <a:lstStyle/>
          <a:p>
            <a:pPr indent="0" lvl="0" marL="0" marR="0" rtl="0" algn="r">
              <a:lnSpc>
                <a:spcPct val="90000"/>
              </a:lnSpc>
              <a:spcBef>
                <a:spcPts val="0"/>
              </a:spcBef>
              <a:spcAft>
                <a:spcPts val="0"/>
              </a:spcAft>
              <a:buClr>
                <a:srgbClr val="FFFFFF"/>
              </a:buClr>
              <a:buFont typeface="Roboto"/>
              <a:buNone/>
            </a:pPr>
            <a:r>
              <a:rPr lang="en" sz="5400">
                <a:solidFill>
                  <a:srgbClr val="FFFFFF"/>
                </a:solidFill>
                <a:latin typeface="Roboto"/>
                <a:ea typeface="Roboto"/>
                <a:cs typeface="Roboto"/>
                <a:sym typeface="Roboto"/>
              </a:rPr>
              <a:t>Directions</a:t>
            </a:r>
            <a:endParaRPr sz="5400">
              <a:solidFill>
                <a:srgbClr val="FFFFFF"/>
              </a:solidFill>
              <a:latin typeface="Roboto"/>
              <a:ea typeface="Roboto"/>
              <a:cs typeface="Roboto"/>
              <a:sym typeface="Roboto"/>
            </a:endParaRPr>
          </a:p>
        </p:txBody>
      </p:sp>
      <p:pic>
        <p:nvPicPr>
          <p:cNvPr id="165" name="Google Shape;165;p32"/>
          <p:cNvPicPr preferRelativeResize="0"/>
          <p:nvPr/>
        </p:nvPicPr>
        <p:blipFill rotWithShape="1">
          <a:blip r:embed="rId3">
            <a:alphaModFix/>
          </a:blip>
          <a:srcRect b="0" l="0" r="0" t="0"/>
          <a:stretch/>
        </p:blipFill>
        <p:spPr>
          <a:xfrm>
            <a:off x="8445050" y="146827"/>
            <a:ext cx="503100" cy="463500"/>
          </a:xfrm>
          <a:prstGeom prst="rect">
            <a:avLst/>
          </a:prstGeom>
          <a:noFill/>
          <a:ln>
            <a:noFill/>
          </a:ln>
        </p:spPr>
      </p:pic>
      <p:sp>
        <p:nvSpPr>
          <p:cNvPr id="166" name="Google Shape;166;p32"/>
          <p:cNvSpPr txBox="1"/>
          <p:nvPr/>
        </p:nvSpPr>
        <p:spPr>
          <a:xfrm>
            <a:off x="6927050" y="146825"/>
            <a:ext cx="1518000" cy="46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Lato"/>
                <a:ea typeface="Lato"/>
                <a:cs typeface="Lato"/>
                <a:sym typeface="Lato"/>
              </a:rPr>
              <a:t>Page 5</a:t>
            </a:r>
            <a:endParaRPr sz="3000">
              <a:latin typeface="Lato"/>
              <a:ea typeface="Lato"/>
              <a:cs typeface="Lato"/>
              <a:sym typeface="Lato"/>
            </a:endParaRPr>
          </a:p>
        </p:txBody>
      </p:sp>
      <p:pic>
        <p:nvPicPr>
          <p:cNvPr id="167" name="Google Shape;167;p32"/>
          <p:cNvPicPr preferRelativeResize="0"/>
          <p:nvPr/>
        </p:nvPicPr>
        <p:blipFill>
          <a:blip r:embed="rId4">
            <a:alphaModFix/>
          </a:blip>
          <a:stretch>
            <a:fillRect/>
          </a:stretch>
        </p:blipFill>
        <p:spPr>
          <a:xfrm>
            <a:off x="2747639" y="120398"/>
            <a:ext cx="3648725" cy="4902700"/>
          </a:xfrm>
          <a:prstGeom prst="rect">
            <a:avLst/>
          </a:prstGeom>
          <a:noFill/>
          <a:ln cap="flat" cmpd="sng" w="19050">
            <a:solidFill>
              <a:srgbClr val="000000"/>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33"/>
          <p:cNvSpPr/>
          <p:nvPr/>
        </p:nvSpPr>
        <p:spPr>
          <a:xfrm>
            <a:off x="2010333" y="140586"/>
            <a:ext cx="6475800" cy="665100"/>
          </a:xfrm>
          <a:prstGeom prst="rect">
            <a:avLst/>
          </a:prstGeom>
          <a:noFill/>
          <a:ln>
            <a:noFill/>
          </a:ln>
        </p:spPr>
        <p:txBody>
          <a:bodyPr anchorCtr="0" anchor="ctr" bIns="34275" lIns="34275" spcFirstLastPara="1" rIns="34275" wrap="square" tIns="34275">
            <a:noAutofit/>
          </a:bodyPr>
          <a:lstStyle/>
          <a:p>
            <a:pPr indent="0" lvl="0" marL="0" marR="0" rtl="0" algn="r">
              <a:lnSpc>
                <a:spcPct val="90000"/>
              </a:lnSpc>
              <a:spcBef>
                <a:spcPts val="0"/>
              </a:spcBef>
              <a:spcAft>
                <a:spcPts val="0"/>
              </a:spcAft>
              <a:buClr>
                <a:srgbClr val="FFFFFF"/>
              </a:buClr>
              <a:buFont typeface="Roboto"/>
              <a:buNone/>
            </a:pPr>
            <a:r>
              <a:rPr lang="en" sz="5400">
                <a:solidFill>
                  <a:srgbClr val="FFFFFF"/>
                </a:solidFill>
                <a:latin typeface="Roboto"/>
                <a:ea typeface="Roboto"/>
                <a:cs typeface="Roboto"/>
                <a:sym typeface="Roboto"/>
              </a:rPr>
              <a:t>Directions</a:t>
            </a:r>
            <a:endParaRPr sz="5400">
              <a:solidFill>
                <a:srgbClr val="FFFFFF"/>
              </a:solidFill>
              <a:latin typeface="Roboto"/>
              <a:ea typeface="Roboto"/>
              <a:cs typeface="Roboto"/>
              <a:sym typeface="Roboto"/>
            </a:endParaRPr>
          </a:p>
        </p:txBody>
      </p:sp>
      <p:pic>
        <p:nvPicPr>
          <p:cNvPr id="173" name="Google Shape;173;p33"/>
          <p:cNvPicPr preferRelativeResize="0"/>
          <p:nvPr/>
        </p:nvPicPr>
        <p:blipFill rotWithShape="1">
          <a:blip r:embed="rId3">
            <a:alphaModFix/>
          </a:blip>
          <a:srcRect b="0" l="0" r="0" t="0"/>
          <a:stretch/>
        </p:blipFill>
        <p:spPr>
          <a:xfrm>
            <a:off x="8445050" y="146827"/>
            <a:ext cx="503100" cy="463500"/>
          </a:xfrm>
          <a:prstGeom prst="rect">
            <a:avLst/>
          </a:prstGeom>
          <a:noFill/>
          <a:ln>
            <a:noFill/>
          </a:ln>
        </p:spPr>
      </p:pic>
      <p:sp>
        <p:nvSpPr>
          <p:cNvPr id="174" name="Google Shape;174;p33"/>
          <p:cNvSpPr txBox="1"/>
          <p:nvPr/>
        </p:nvSpPr>
        <p:spPr>
          <a:xfrm>
            <a:off x="6927050" y="146825"/>
            <a:ext cx="1518000" cy="46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Lato"/>
                <a:ea typeface="Lato"/>
                <a:cs typeface="Lato"/>
                <a:sym typeface="Lato"/>
              </a:rPr>
              <a:t>Page 6</a:t>
            </a:r>
            <a:endParaRPr sz="3000">
              <a:latin typeface="Lato"/>
              <a:ea typeface="Lato"/>
              <a:cs typeface="Lato"/>
              <a:sym typeface="Lato"/>
            </a:endParaRPr>
          </a:p>
        </p:txBody>
      </p:sp>
      <p:pic>
        <p:nvPicPr>
          <p:cNvPr id="175" name="Google Shape;175;p33"/>
          <p:cNvPicPr preferRelativeResize="0"/>
          <p:nvPr/>
        </p:nvPicPr>
        <p:blipFill>
          <a:blip r:embed="rId4">
            <a:alphaModFix/>
          </a:blip>
          <a:stretch>
            <a:fillRect/>
          </a:stretch>
        </p:blipFill>
        <p:spPr>
          <a:xfrm>
            <a:off x="2736836" y="117585"/>
            <a:ext cx="3670325" cy="4908325"/>
          </a:xfrm>
          <a:prstGeom prst="rect">
            <a:avLst/>
          </a:prstGeom>
          <a:noFill/>
          <a:ln cap="flat" cmpd="sng" w="19050">
            <a:solidFill>
              <a:srgbClr val="000000"/>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